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49EC-88D7-42B3-AD5E-91485134A411}" type="datetimeFigureOut">
              <a:rPr lang="zh-TW" altLang="en-US" smtClean="0"/>
              <a:t>2023/10/23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7D876-F289-4EA5-A857-D14A3E61D78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64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195FB-62B9-C356-F09B-B41DC04A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11C752-4C64-CFD9-ACFC-BF9DFE029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8EEC1A-F082-1F3F-96FE-9EC082EE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677AFC-FC7A-E9DC-F6DB-C71BCCA5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AB023-F8F7-6C71-A48F-A5E23B60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89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52D50-1F40-64AA-6D03-0AFCF567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D893FF-99DA-04F4-C415-3C2D85E3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6CFD8C-6212-E224-589F-5A251B69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F6C3F0-1A18-880C-2CF5-D7F8A070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6CA7D-5E26-7A4F-FC28-4FE037DF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7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B714D7-FEC8-40C9-7405-87080847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390320-5567-41AD-1D1C-CA22893B6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AE1EC5-B434-5E24-25EE-8EF73A73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262D04-7B5B-3204-D996-8534E4D5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4DC9DC-F09E-8894-1178-0DB1DE89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3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4059B-A2DB-96D2-9A49-065AE5F9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13B73-017B-4BF4-9A47-C5DE78CC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44ABC7-9516-A832-5780-DBA98748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B77703-8036-6A35-ACCC-10C56C0E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0B067-B8C7-3D27-B7EB-2ACB9278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6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3531E-806C-FF67-B95E-C75238E2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328B41-1681-1C79-1E19-5607061B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BF7A83-B0CB-E470-C430-D260BAF7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8C0EB1-ECD9-03AC-DD2B-A3222EDB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B516C1-26FB-3AC2-EFCF-3F807682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807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689D38-16D4-E18A-EBE4-0994AC90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B24602-57A2-EC52-E0BB-33F3A447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B6D178-0D83-640A-C2A8-1BE293F5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4D2A64-B9B0-2680-C11F-B9916241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7F636C-413C-8F1A-AD67-19026A3C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64E620-3FD2-555C-086A-FC81AE3A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16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CE396-827C-E4C8-6427-1668F78F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3D2787-F1AF-B41E-CBAC-9142EED6B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3972EA-B97C-8767-8BA2-2B8A1B725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4409FA-1752-DC35-F81D-937C58033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4EF27C-AF87-5E27-EAB7-8CF79FC1D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912997-4CD9-7E0E-EE8E-43354006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A10FAA-8D33-0FB3-1CA6-FA2D8C48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7303533-18DF-49CB-2479-61C7A5A3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2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05E9D-1FC2-602D-D26D-BDC7ECC4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70B75C-FD64-A7DE-D93B-FA0D0A9C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4B8758-A559-6E37-70A3-9E5E93AB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56D3E8-77D2-4C8C-A252-8A57C883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3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BB5F0C-0AE7-7DF2-E65F-82086C9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B61292-8343-9191-E401-363A8C27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4D991C-9D70-0F8B-2C6C-7AB25FE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65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DBFDE6-4D95-F644-BF67-712E2297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8DF938-33A7-C2FB-56B5-9628DD777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CBC1CA-CE61-27D1-6195-D4C5A6B1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4EDCD1-62A6-D95C-6B2A-3B8631A1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7F610B-58C0-CC21-9A09-41F60C6E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394B1-DCB9-9387-F36A-AD85A907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4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61231-5F64-5F44-729E-61D2CA12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5DFC9C7-2EA5-23FA-BB11-C3C97E9AD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3F7493-C591-E867-53C3-FC7B5692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1D1CCD-9CC1-A518-D4CC-2DFA787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D2817B-BE74-5D4A-4339-583048E5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595F30-EC78-3CF0-9C87-BEBDA55F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BB6B8D-220D-1B76-62E3-82FE2DE3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F38C1-E319-5098-01DD-CCBCE877F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1F1A6-B23F-3128-7569-302D361E2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BDDBE-8773-4071-BEC1-F7FA2B8BCA90}" type="datetimeFigureOut">
              <a:rPr lang="zh-TW" altLang="en-US" smtClean="0"/>
              <a:t>2023/10/22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000C04-2FED-511A-635D-9467D1796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80770-8CD4-ED68-A29B-F61D899E9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F571-19EE-489E-B741-21B4D1EDA1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11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DAFB2-83DB-9B6C-C0C4-F67E3A480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資結迷宮作業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80658-2C58-4794-130C-6CE9B4A9D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590"/>
            <a:ext cx="9144000" cy="116920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13646</a:t>
            </a:r>
            <a:r>
              <a:rPr lang="zh-TW" altLang="en-US" sz="4000" dirty="0"/>
              <a:t> </a:t>
            </a:r>
            <a:r>
              <a:rPr lang="en-US" altLang="zh-TW" sz="1200" dirty="0"/>
              <a:t>(</a:t>
            </a:r>
            <a:r>
              <a:rPr lang="zh-TW" altLang="en-US" sz="1200" dirty="0"/>
              <a:t>隨便聽聽就好</a:t>
            </a:r>
            <a:r>
              <a:rPr lang="en-US" altLang="zh-TW" sz="1200" dirty="0"/>
              <a:t>)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48FDF6-4A8E-A543-2F64-1AC0DE26BE3E}"/>
              </a:ext>
            </a:extLst>
          </p:cNvPr>
          <p:cNvSpPr txBox="1"/>
          <p:nvPr/>
        </p:nvSpPr>
        <p:spPr>
          <a:xfrm>
            <a:off x="11013569" y="2096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</a:t>
            </a:r>
            <a:r>
              <a:rPr lang="zh-TW" altLang="en-US" dirty="0"/>
              <a:t>極簡風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72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4A28F-9E49-37FF-3022-8423F3F9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zh-TW" altLang="en-US" sz="6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35155-0174-3E7C-D0E5-9F8214A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src1, src2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dst1, dst2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的四條路徑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選擇較小路徑和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合併路線</a:t>
            </a:r>
            <a:endParaRPr lang="en-US" altLang="zh-TW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EC68FF-0A32-B278-90F8-DC28B5A102B4}"/>
              </a:ext>
            </a:extLst>
          </p:cNvPr>
          <p:cNvSpPr txBox="1"/>
          <p:nvPr/>
        </p:nvSpPr>
        <p:spPr>
          <a:xfrm>
            <a:off x="5131123" y="2763585"/>
            <a:ext cx="6074646" cy="1652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src1&gt;dst1 + src2&gt;dst2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src1&gt;dst2 + src2&gt;dst1 }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571B39-ED1A-A35B-6654-AEABDC0A0674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576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071" y="1850597"/>
            <a:ext cx="1523255" cy="518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地圖↓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9B89006-8097-98F5-9481-06BFF914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98" y="2528861"/>
            <a:ext cx="3686202" cy="364810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C525804-A270-BD2D-3C7A-7A35AB66BF1D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315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節點、死路、終點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D149A6-8DDF-8718-5FBD-CB7D9DB9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73" y="2528861"/>
            <a:ext cx="3695727" cy="364810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6CE0BA-B0EB-A2AC-9A43-2BB3E5269530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78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節點、死路、終點 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用類似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的方法找路徑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E7F017B-D2A3-270F-51B1-9AA92FA9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73" y="2519336"/>
            <a:ext cx="3695727" cy="365762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D11645-8F2B-23AD-45C8-063C6FB425C7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750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</a:t>
            </a:r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 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節點、死路、終點 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用類似 </a:t>
            </a:r>
            <a:r>
              <a:rPr lang="en-US" altLang="zh-TW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sz="36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的方法找路徑</a:t>
            </a:r>
            <a:endParaRPr lang="en-US" altLang="zh-TW" sz="36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特別：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a.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記錄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到各節點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dst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      b.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找到節點時→更新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5D8F2E3-8EAF-DA1A-DEF7-206FCB806420}"/>
                  </a:ext>
                </a:extLst>
              </p:cNvPr>
              <p:cNvSpPr txBox="1"/>
              <p:nvPr/>
            </p:nvSpPr>
            <p:spPr>
              <a:xfrm>
                <a:off x="8461598" y="5373923"/>
                <a:ext cx="2892202" cy="803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3600" dirty="0"/>
                  <a:t>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𝐵𝐹𝑆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𝐷𝑖𝑗𝑘𝑠𝑡𝑟𝑎</m:t>
                        </m:r>
                      </m:num>
                      <m:den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sz="36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15D8F2E3-8EAF-DA1A-DEF7-206FCB80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598" y="5373923"/>
                <a:ext cx="2892202" cy="803040"/>
              </a:xfrm>
              <a:prstGeom prst="rect">
                <a:avLst/>
              </a:prstGeom>
              <a:blipFill>
                <a:blip r:embed="rId2"/>
                <a:stretch>
                  <a:fillRect l="-9474" t="-2290" b="-18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C8B47E2A-6308-F4DE-4FBB-3E82D5820871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454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選擇較短路徑和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9244"/>
            <a:ext cx="6121724" cy="21316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lang="zh-TW" altLang="en-US" sz="3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src1&gt;dst1 + src2&gt;dst2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src1&gt;dst2 + src2&gt;dst1 }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DED55D-15E2-9FB1-9BEE-25FC0F77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15" y="1769671"/>
            <a:ext cx="5008487" cy="38108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195E5B7-7F09-4A85-3EB8-96CE34E16182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2483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合併路線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91B8E-8C1B-DD4C-322A-857AFB9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765"/>
            <a:ext cx="10515600" cy="4569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判斷下一步順序：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 </a:t>
            </a:r>
            <a:r>
              <a:rPr lang="zh-TW" altLang="en-US" sz="36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兩條路徑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同向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一個動，另一個會被牆擋住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一個前進，一個倒退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→在倒退 </a:t>
            </a:r>
            <a:r>
              <a:rPr lang="en-US" altLang="zh-TW" sz="3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新增一步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6EB5B92-64DD-11BC-5934-4A24AA68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75" y="1690688"/>
            <a:ext cx="4004106" cy="39523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76249C0-DC6C-2BBA-3997-8265A018454C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7728078-D04D-49E4-EB3D-CA1B10C7085B}"/>
              </a:ext>
            </a:extLst>
          </p:cNvPr>
          <p:cNvSpPr txBox="1"/>
          <p:nvPr/>
        </p:nvSpPr>
        <p:spPr>
          <a:xfrm>
            <a:off x="4828265" y="2598003"/>
            <a:ext cx="1037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r>
              <a:rPr lang="en-US" altLang="zh-TW" sz="2400" dirty="0"/>
              <a:t>123…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r>
              <a:rPr lang="en-US" altLang="zh-TW" sz="2400" dirty="0"/>
              <a:t>321…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848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69890-79AD-1701-D0C8-7A0A2763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A4674D2-9510-0F01-9B68-AF6881A23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26" y="1396339"/>
            <a:ext cx="4929747" cy="486638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B212E4-6BBC-FA61-FC76-A31B930B439B}"/>
              </a:ext>
            </a:extLst>
          </p:cNvPr>
          <p:cNvSpPr txBox="1"/>
          <p:nvPr/>
        </p:nvSpPr>
        <p:spPr>
          <a:xfrm>
            <a:off x="11753244" y="62959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96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246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Cambria Math</vt:lpstr>
      <vt:lpstr>Office 佈景主題</vt:lpstr>
      <vt:lpstr>資結迷宮作業</vt:lpstr>
      <vt:lpstr>大綱__解決方法：</vt:lpstr>
      <vt:lpstr>A. 找 src → dst 的路徑</vt:lpstr>
      <vt:lpstr>A. 找 src → dst 的路徑</vt:lpstr>
      <vt:lpstr>A. 找 src → dst 的路徑</vt:lpstr>
      <vt:lpstr>A. 找 src → dst 的路徑</vt:lpstr>
      <vt:lpstr>B. 選擇較短路徑和</vt:lpstr>
      <vt:lpstr>C. 合併路線</vt:lpstr>
      <vt:lpstr>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資結迷宮作業</dc:title>
  <dc:creator>caveduevan@gmail.com</dc:creator>
  <cp:lastModifiedBy>caveduevan@gmail.com</cp:lastModifiedBy>
  <cp:revision>23</cp:revision>
  <dcterms:created xsi:type="dcterms:W3CDTF">2023-10-22T13:34:16Z</dcterms:created>
  <dcterms:modified xsi:type="dcterms:W3CDTF">2023-10-22T16:26:58Z</dcterms:modified>
</cp:coreProperties>
</file>