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25" r:id="rId2"/>
    <p:sldId id="259" r:id="rId3"/>
    <p:sldId id="340" r:id="rId4"/>
    <p:sldId id="335" r:id="rId5"/>
    <p:sldId id="341" r:id="rId6"/>
    <p:sldId id="34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C91603-76D6-4708-B48F-24F3F385681D}">
          <p14:sldIdLst>
            <p14:sldId id="325"/>
            <p14:sldId id="259"/>
            <p14:sldId id="340"/>
            <p14:sldId id="335"/>
            <p14:sldId id="341"/>
            <p14:sldId id="34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8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27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CFB51B-A376-9449-93A1-DDE1F0800482}" type="doc">
      <dgm:prSet loTypeId="urn:microsoft.com/office/officeart/2005/8/layout/hProcess11" loCatId="" qsTypeId="urn:microsoft.com/office/officeart/2005/8/quickstyle/simple1" qsCatId="simple" csTypeId="urn:microsoft.com/office/officeart/2005/8/colors/accent1_2" csCatId="accent1" phldr="1"/>
      <dgm:spPr/>
    </dgm:pt>
    <dgm:pt modelId="{7D85CA88-8261-F547-8DC7-4A7CAEBCE8B4}">
      <dgm:prSet phldrT="[Text]"/>
      <dgm:spPr/>
      <dgm:t>
        <a:bodyPr/>
        <a:lstStyle/>
        <a:p>
          <a:r>
            <a:rPr lang="en-US" dirty="0"/>
            <a:t>2025</a:t>
          </a:r>
        </a:p>
      </dgm:t>
    </dgm:pt>
    <dgm:pt modelId="{02D37782-E73C-0549-A56A-3ADF24C85BF5}" type="parTrans" cxnId="{038C6211-D97E-B44E-A071-1941AAEA49E3}">
      <dgm:prSet/>
      <dgm:spPr/>
      <dgm:t>
        <a:bodyPr/>
        <a:lstStyle/>
        <a:p>
          <a:endParaRPr lang="en-US"/>
        </a:p>
      </dgm:t>
    </dgm:pt>
    <dgm:pt modelId="{3279D74A-062A-D142-B2C0-B9EA874A056F}" type="sibTrans" cxnId="{038C6211-D97E-B44E-A071-1941AAEA49E3}">
      <dgm:prSet/>
      <dgm:spPr/>
      <dgm:t>
        <a:bodyPr/>
        <a:lstStyle/>
        <a:p>
          <a:endParaRPr lang="en-US"/>
        </a:p>
      </dgm:t>
    </dgm:pt>
    <dgm:pt modelId="{BD2771F6-9DB2-4A44-9757-D2839AAEC1FA}">
      <dgm:prSet phldrT="[Text]"/>
      <dgm:spPr/>
      <dgm:t>
        <a:bodyPr/>
        <a:lstStyle/>
        <a:p>
          <a:r>
            <a:rPr lang="en-US" dirty="0"/>
            <a:t>2026</a:t>
          </a:r>
        </a:p>
      </dgm:t>
    </dgm:pt>
    <dgm:pt modelId="{3B69E87C-DA93-C944-86E9-24E649B35DCB}" type="parTrans" cxnId="{B6314A85-40B6-2E43-A331-31534E79D5DE}">
      <dgm:prSet/>
      <dgm:spPr/>
      <dgm:t>
        <a:bodyPr/>
        <a:lstStyle/>
        <a:p>
          <a:endParaRPr lang="en-US"/>
        </a:p>
      </dgm:t>
    </dgm:pt>
    <dgm:pt modelId="{07D33545-5A6E-4247-B4A9-BF2E6395F74C}" type="sibTrans" cxnId="{B6314A85-40B6-2E43-A331-31534E79D5DE}">
      <dgm:prSet/>
      <dgm:spPr/>
      <dgm:t>
        <a:bodyPr/>
        <a:lstStyle/>
        <a:p>
          <a:endParaRPr lang="en-US"/>
        </a:p>
      </dgm:t>
    </dgm:pt>
    <dgm:pt modelId="{086C932C-D792-E946-9A06-C15C12DF6687}">
      <dgm:prSet phldrT="[Text]"/>
      <dgm:spPr/>
      <dgm:t>
        <a:bodyPr/>
        <a:lstStyle/>
        <a:p>
          <a:r>
            <a:rPr lang="en-US" dirty="0"/>
            <a:t>2024</a:t>
          </a:r>
        </a:p>
      </dgm:t>
    </dgm:pt>
    <dgm:pt modelId="{E04D5EBF-73AC-8C45-83BE-7B209D9BE570}" type="sibTrans" cxnId="{047F175B-633B-CB49-9B3F-7DC68694447C}">
      <dgm:prSet/>
      <dgm:spPr/>
      <dgm:t>
        <a:bodyPr/>
        <a:lstStyle/>
        <a:p>
          <a:endParaRPr lang="en-US"/>
        </a:p>
      </dgm:t>
    </dgm:pt>
    <dgm:pt modelId="{AC0F775B-E46F-0E42-A90A-0E0B114B6D44}" type="parTrans" cxnId="{047F175B-633B-CB49-9B3F-7DC68694447C}">
      <dgm:prSet/>
      <dgm:spPr/>
      <dgm:t>
        <a:bodyPr/>
        <a:lstStyle/>
        <a:p>
          <a:endParaRPr lang="en-US"/>
        </a:p>
      </dgm:t>
    </dgm:pt>
    <dgm:pt modelId="{BD6B08B5-E9D6-C248-99BD-EAC6109AFEF8}" type="pres">
      <dgm:prSet presAssocID="{D0CFB51B-A376-9449-93A1-DDE1F0800482}" presName="Name0" presStyleCnt="0">
        <dgm:presLayoutVars>
          <dgm:dir/>
          <dgm:resizeHandles val="exact"/>
        </dgm:presLayoutVars>
      </dgm:prSet>
      <dgm:spPr/>
    </dgm:pt>
    <dgm:pt modelId="{945D321B-416F-B94A-A163-7B3D33FB43E4}" type="pres">
      <dgm:prSet presAssocID="{D0CFB51B-A376-9449-93A1-DDE1F0800482}" presName="arrow" presStyleLbl="bgShp" presStyleIdx="0" presStyleCnt="1"/>
      <dgm:spPr/>
    </dgm:pt>
    <dgm:pt modelId="{827E0A57-F231-FE4C-8ABC-0D0A6173B77E}" type="pres">
      <dgm:prSet presAssocID="{D0CFB51B-A376-9449-93A1-DDE1F0800482}" presName="points" presStyleCnt="0"/>
      <dgm:spPr/>
    </dgm:pt>
    <dgm:pt modelId="{7456A176-840F-C545-ADBD-7E0B402A0C7D}" type="pres">
      <dgm:prSet presAssocID="{086C932C-D792-E946-9A06-C15C12DF6687}" presName="compositeA" presStyleCnt="0"/>
      <dgm:spPr/>
    </dgm:pt>
    <dgm:pt modelId="{87540EE0-F62F-6A44-A389-0A79998911CA}" type="pres">
      <dgm:prSet presAssocID="{086C932C-D792-E946-9A06-C15C12DF6687}" presName="textA" presStyleLbl="revTx" presStyleIdx="0" presStyleCnt="3">
        <dgm:presLayoutVars>
          <dgm:bulletEnabled val="1"/>
        </dgm:presLayoutVars>
      </dgm:prSet>
      <dgm:spPr/>
    </dgm:pt>
    <dgm:pt modelId="{079BA549-6F29-BE42-B538-F01CE839A6C3}" type="pres">
      <dgm:prSet presAssocID="{086C932C-D792-E946-9A06-C15C12DF6687}" presName="circleA" presStyleLbl="node1" presStyleIdx="0" presStyleCnt="3"/>
      <dgm:spPr/>
    </dgm:pt>
    <dgm:pt modelId="{07D2D04C-49D8-D44F-900D-09681BC5AF09}" type="pres">
      <dgm:prSet presAssocID="{086C932C-D792-E946-9A06-C15C12DF6687}" presName="spaceA" presStyleCnt="0"/>
      <dgm:spPr/>
    </dgm:pt>
    <dgm:pt modelId="{3CB20250-F1CB-FF48-B38E-8846818BF3C9}" type="pres">
      <dgm:prSet presAssocID="{E04D5EBF-73AC-8C45-83BE-7B209D9BE570}" presName="space" presStyleCnt="0"/>
      <dgm:spPr/>
    </dgm:pt>
    <dgm:pt modelId="{7B9153E8-3DC6-BE4A-ABA4-8E980485D3D8}" type="pres">
      <dgm:prSet presAssocID="{7D85CA88-8261-F547-8DC7-4A7CAEBCE8B4}" presName="compositeB" presStyleCnt="0"/>
      <dgm:spPr/>
    </dgm:pt>
    <dgm:pt modelId="{8B5569B5-EFDC-824C-B3E1-892FA340729F}" type="pres">
      <dgm:prSet presAssocID="{7D85CA88-8261-F547-8DC7-4A7CAEBCE8B4}" presName="textB" presStyleLbl="revTx" presStyleIdx="1" presStyleCnt="3">
        <dgm:presLayoutVars>
          <dgm:bulletEnabled val="1"/>
        </dgm:presLayoutVars>
      </dgm:prSet>
      <dgm:spPr/>
    </dgm:pt>
    <dgm:pt modelId="{6C16E4B4-5AB3-D748-AD75-B56CDCA85BE8}" type="pres">
      <dgm:prSet presAssocID="{7D85CA88-8261-F547-8DC7-4A7CAEBCE8B4}" presName="circleB" presStyleLbl="node1" presStyleIdx="1" presStyleCnt="3"/>
      <dgm:spPr/>
    </dgm:pt>
    <dgm:pt modelId="{2CB731FF-4FF0-6045-850B-CB43D3456961}" type="pres">
      <dgm:prSet presAssocID="{7D85CA88-8261-F547-8DC7-4A7CAEBCE8B4}" presName="spaceB" presStyleCnt="0"/>
      <dgm:spPr/>
    </dgm:pt>
    <dgm:pt modelId="{A9659B38-D9D8-AD44-9A29-FB8A5EB0F5F5}" type="pres">
      <dgm:prSet presAssocID="{3279D74A-062A-D142-B2C0-B9EA874A056F}" presName="space" presStyleCnt="0"/>
      <dgm:spPr/>
    </dgm:pt>
    <dgm:pt modelId="{7A14FEA0-040A-EB46-BE61-7A63C8AE66EC}" type="pres">
      <dgm:prSet presAssocID="{BD2771F6-9DB2-4A44-9757-D2839AAEC1FA}" presName="compositeA" presStyleCnt="0"/>
      <dgm:spPr/>
    </dgm:pt>
    <dgm:pt modelId="{2D1FA9C9-6A17-6B4B-8889-3BED5F872CC1}" type="pres">
      <dgm:prSet presAssocID="{BD2771F6-9DB2-4A44-9757-D2839AAEC1FA}" presName="textA" presStyleLbl="revTx" presStyleIdx="2" presStyleCnt="3">
        <dgm:presLayoutVars>
          <dgm:bulletEnabled val="1"/>
        </dgm:presLayoutVars>
      </dgm:prSet>
      <dgm:spPr/>
    </dgm:pt>
    <dgm:pt modelId="{BC494D1A-EB7C-7445-8736-0A4121B85B58}" type="pres">
      <dgm:prSet presAssocID="{BD2771F6-9DB2-4A44-9757-D2839AAEC1FA}" presName="circleA" presStyleLbl="node1" presStyleIdx="2" presStyleCnt="3"/>
      <dgm:spPr/>
    </dgm:pt>
    <dgm:pt modelId="{A56B9DE2-6D2F-BE46-955A-2080E7472787}" type="pres">
      <dgm:prSet presAssocID="{BD2771F6-9DB2-4A44-9757-D2839AAEC1FA}" presName="spaceA" presStyleCnt="0"/>
      <dgm:spPr/>
    </dgm:pt>
  </dgm:ptLst>
  <dgm:cxnLst>
    <dgm:cxn modelId="{038C6211-D97E-B44E-A071-1941AAEA49E3}" srcId="{D0CFB51B-A376-9449-93A1-DDE1F0800482}" destId="{7D85CA88-8261-F547-8DC7-4A7CAEBCE8B4}" srcOrd="1" destOrd="0" parTransId="{02D37782-E73C-0549-A56A-3ADF24C85BF5}" sibTransId="{3279D74A-062A-D142-B2C0-B9EA874A056F}"/>
    <dgm:cxn modelId="{CF61F926-47B9-3949-A4EE-062BFBE8A4D8}" type="presOf" srcId="{086C932C-D792-E946-9A06-C15C12DF6687}" destId="{87540EE0-F62F-6A44-A389-0A79998911CA}" srcOrd="0" destOrd="0" presId="urn:microsoft.com/office/officeart/2005/8/layout/hProcess11"/>
    <dgm:cxn modelId="{0E19D838-48E6-5F41-8CC9-AC5019B046A5}" type="presOf" srcId="{D0CFB51B-A376-9449-93A1-DDE1F0800482}" destId="{BD6B08B5-E9D6-C248-99BD-EAC6109AFEF8}" srcOrd="0" destOrd="0" presId="urn:microsoft.com/office/officeart/2005/8/layout/hProcess11"/>
    <dgm:cxn modelId="{047F175B-633B-CB49-9B3F-7DC68694447C}" srcId="{D0CFB51B-A376-9449-93A1-DDE1F0800482}" destId="{086C932C-D792-E946-9A06-C15C12DF6687}" srcOrd="0" destOrd="0" parTransId="{AC0F775B-E46F-0E42-A90A-0E0B114B6D44}" sibTransId="{E04D5EBF-73AC-8C45-83BE-7B209D9BE570}"/>
    <dgm:cxn modelId="{B6314A85-40B6-2E43-A331-31534E79D5DE}" srcId="{D0CFB51B-A376-9449-93A1-DDE1F0800482}" destId="{BD2771F6-9DB2-4A44-9757-D2839AAEC1FA}" srcOrd="2" destOrd="0" parTransId="{3B69E87C-DA93-C944-86E9-24E649B35DCB}" sibTransId="{07D33545-5A6E-4247-B4A9-BF2E6395F74C}"/>
    <dgm:cxn modelId="{204C91AA-7C51-344A-A0DD-6EC324DDEB8F}" type="presOf" srcId="{7D85CA88-8261-F547-8DC7-4A7CAEBCE8B4}" destId="{8B5569B5-EFDC-824C-B3E1-892FA340729F}" srcOrd="0" destOrd="0" presId="urn:microsoft.com/office/officeart/2005/8/layout/hProcess11"/>
    <dgm:cxn modelId="{E3B236F1-EDD6-394A-940A-7DF8249663CD}" type="presOf" srcId="{BD2771F6-9DB2-4A44-9757-D2839AAEC1FA}" destId="{2D1FA9C9-6A17-6B4B-8889-3BED5F872CC1}" srcOrd="0" destOrd="0" presId="urn:microsoft.com/office/officeart/2005/8/layout/hProcess11"/>
    <dgm:cxn modelId="{FB4BE305-F125-4E4C-8770-CFB6188BEB25}" type="presParOf" srcId="{BD6B08B5-E9D6-C248-99BD-EAC6109AFEF8}" destId="{945D321B-416F-B94A-A163-7B3D33FB43E4}" srcOrd="0" destOrd="0" presId="urn:microsoft.com/office/officeart/2005/8/layout/hProcess11"/>
    <dgm:cxn modelId="{19D8025D-23B7-EC43-AA8A-29E52172A7F6}" type="presParOf" srcId="{BD6B08B5-E9D6-C248-99BD-EAC6109AFEF8}" destId="{827E0A57-F231-FE4C-8ABC-0D0A6173B77E}" srcOrd="1" destOrd="0" presId="urn:microsoft.com/office/officeart/2005/8/layout/hProcess11"/>
    <dgm:cxn modelId="{E2804C86-58F6-0C4D-8CC7-9DE867D67E76}" type="presParOf" srcId="{827E0A57-F231-FE4C-8ABC-0D0A6173B77E}" destId="{7456A176-840F-C545-ADBD-7E0B402A0C7D}" srcOrd="0" destOrd="0" presId="urn:microsoft.com/office/officeart/2005/8/layout/hProcess11"/>
    <dgm:cxn modelId="{BBD19C50-9BDD-4D40-BC11-4F40D399269F}" type="presParOf" srcId="{7456A176-840F-C545-ADBD-7E0B402A0C7D}" destId="{87540EE0-F62F-6A44-A389-0A79998911CA}" srcOrd="0" destOrd="0" presId="urn:microsoft.com/office/officeart/2005/8/layout/hProcess11"/>
    <dgm:cxn modelId="{A3B35F20-65AB-4E4A-85BB-C643B701AA12}" type="presParOf" srcId="{7456A176-840F-C545-ADBD-7E0B402A0C7D}" destId="{079BA549-6F29-BE42-B538-F01CE839A6C3}" srcOrd="1" destOrd="0" presId="urn:microsoft.com/office/officeart/2005/8/layout/hProcess11"/>
    <dgm:cxn modelId="{94EDC27A-8DD7-004F-B3E9-109563EAA153}" type="presParOf" srcId="{7456A176-840F-C545-ADBD-7E0B402A0C7D}" destId="{07D2D04C-49D8-D44F-900D-09681BC5AF09}" srcOrd="2" destOrd="0" presId="urn:microsoft.com/office/officeart/2005/8/layout/hProcess11"/>
    <dgm:cxn modelId="{B081A60B-98A0-7C43-8C85-10694710651A}" type="presParOf" srcId="{827E0A57-F231-FE4C-8ABC-0D0A6173B77E}" destId="{3CB20250-F1CB-FF48-B38E-8846818BF3C9}" srcOrd="1" destOrd="0" presId="urn:microsoft.com/office/officeart/2005/8/layout/hProcess11"/>
    <dgm:cxn modelId="{F7898064-32C5-7D4C-A33F-D3D8DB8EE378}" type="presParOf" srcId="{827E0A57-F231-FE4C-8ABC-0D0A6173B77E}" destId="{7B9153E8-3DC6-BE4A-ABA4-8E980485D3D8}" srcOrd="2" destOrd="0" presId="urn:microsoft.com/office/officeart/2005/8/layout/hProcess11"/>
    <dgm:cxn modelId="{F10B8D1C-8CA9-E447-B311-F501DE77B75E}" type="presParOf" srcId="{7B9153E8-3DC6-BE4A-ABA4-8E980485D3D8}" destId="{8B5569B5-EFDC-824C-B3E1-892FA340729F}" srcOrd="0" destOrd="0" presId="urn:microsoft.com/office/officeart/2005/8/layout/hProcess11"/>
    <dgm:cxn modelId="{52F1038A-D30B-F442-897C-C34380B03B4D}" type="presParOf" srcId="{7B9153E8-3DC6-BE4A-ABA4-8E980485D3D8}" destId="{6C16E4B4-5AB3-D748-AD75-B56CDCA85BE8}" srcOrd="1" destOrd="0" presId="urn:microsoft.com/office/officeart/2005/8/layout/hProcess11"/>
    <dgm:cxn modelId="{EA3AF071-0108-FF44-8A80-0BFB63C11B5F}" type="presParOf" srcId="{7B9153E8-3DC6-BE4A-ABA4-8E980485D3D8}" destId="{2CB731FF-4FF0-6045-850B-CB43D3456961}" srcOrd="2" destOrd="0" presId="urn:microsoft.com/office/officeart/2005/8/layout/hProcess11"/>
    <dgm:cxn modelId="{D1D5EE71-EB79-0E4E-903E-9221C7BC5B7B}" type="presParOf" srcId="{827E0A57-F231-FE4C-8ABC-0D0A6173B77E}" destId="{A9659B38-D9D8-AD44-9A29-FB8A5EB0F5F5}" srcOrd="3" destOrd="0" presId="urn:microsoft.com/office/officeart/2005/8/layout/hProcess11"/>
    <dgm:cxn modelId="{564A6483-E068-FE49-95CC-556AA415ED25}" type="presParOf" srcId="{827E0A57-F231-FE4C-8ABC-0D0A6173B77E}" destId="{7A14FEA0-040A-EB46-BE61-7A63C8AE66EC}" srcOrd="4" destOrd="0" presId="urn:microsoft.com/office/officeart/2005/8/layout/hProcess11"/>
    <dgm:cxn modelId="{6A3A0C18-38EB-D24F-9DE4-D1A2DFD713E9}" type="presParOf" srcId="{7A14FEA0-040A-EB46-BE61-7A63C8AE66EC}" destId="{2D1FA9C9-6A17-6B4B-8889-3BED5F872CC1}" srcOrd="0" destOrd="0" presId="urn:microsoft.com/office/officeart/2005/8/layout/hProcess11"/>
    <dgm:cxn modelId="{7138411E-9009-794C-ABDE-CF95741A408C}" type="presParOf" srcId="{7A14FEA0-040A-EB46-BE61-7A63C8AE66EC}" destId="{BC494D1A-EB7C-7445-8736-0A4121B85B58}" srcOrd="1" destOrd="0" presId="urn:microsoft.com/office/officeart/2005/8/layout/hProcess11"/>
    <dgm:cxn modelId="{5DEBEDBB-3ACC-C940-89ED-6E896C66ABF8}" type="presParOf" srcId="{7A14FEA0-040A-EB46-BE61-7A63C8AE66EC}" destId="{A56B9DE2-6D2F-BE46-955A-2080E7472787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5D321B-416F-B94A-A163-7B3D33FB43E4}">
      <dsp:nvSpPr>
        <dsp:cNvPr id="0" name=""/>
        <dsp:cNvSpPr/>
      </dsp:nvSpPr>
      <dsp:spPr>
        <a:xfrm>
          <a:off x="0" y="777684"/>
          <a:ext cx="9800208" cy="1036912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540EE0-F62F-6A44-A389-0A79998911CA}">
      <dsp:nvSpPr>
        <dsp:cNvPr id="0" name=""/>
        <dsp:cNvSpPr/>
      </dsp:nvSpPr>
      <dsp:spPr>
        <a:xfrm>
          <a:off x="4306" y="0"/>
          <a:ext cx="2842443" cy="1036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b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2024</a:t>
          </a:r>
        </a:p>
      </dsp:txBody>
      <dsp:txXfrm>
        <a:off x="4306" y="0"/>
        <a:ext cx="2842443" cy="1036912"/>
      </dsp:txXfrm>
    </dsp:sp>
    <dsp:sp modelId="{079BA549-6F29-BE42-B538-F01CE839A6C3}">
      <dsp:nvSpPr>
        <dsp:cNvPr id="0" name=""/>
        <dsp:cNvSpPr/>
      </dsp:nvSpPr>
      <dsp:spPr>
        <a:xfrm>
          <a:off x="1295914" y="1166526"/>
          <a:ext cx="259228" cy="2592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5569B5-EFDC-824C-B3E1-892FA340729F}">
      <dsp:nvSpPr>
        <dsp:cNvPr id="0" name=""/>
        <dsp:cNvSpPr/>
      </dsp:nvSpPr>
      <dsp:spPr>
        <a:xfrm>
          <a:off x="2988872" y="1555368"/>
          <a:ext cx="2842443" cy="1036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2025</a:t>
          </a:r>
        </a:p>
      </dsp:txBody>
      <dsp:txXfrm>
        <a:off x="2988872" y="1555368"/>
        <a:ext cx="2842443" cy="1036912"/>
      </dsp:txXfrm>
    </dsp:sp>
    <dsp:sp modelId="{6C16E4B4-5AB3-D748-AD75-B56CDCA85BE8}">
      <dsp:nvSpPr>
        <dsp:cNvPr id="0" name=""/>
        <dsp:cNvSpPr/>
      </dsp:nvSpPr>
      <dsp:spPr>
        <a:xfrm>
          <a:off x="4280479" y="1166526"/>
          <a:ext cx="259228" cy="2592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1FA9C9-6A17-6B4B-8889-3BED5F872CC1}">
      <dsp:nvSpPr>
        <dsp:cNvPr id="0" name=""/>
        <dsp:cNvSpPr/>
      </dsp:nvSpPr>
      <dsp:spPr>
        <a:xfrm>
          <a:off x="5973437" y="0"/>
          <a:ext cx="2842443" cy="1036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56032" rIns="256032" bIns="256032" numCol="1" spcCol="1270" anchor="b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2026</a:t>
          </a:r>
        </a:p>
      </dsp:txBody>
      <dsp:txXfrm>
        <a:off x="5973437" y="0"/>
        <a:ext cx="2842443" cy="1036912"/>
      </dsp:txXfrm>
    </dsp:sp>
    <dsp:sp modelId="{BC494D1A-EB7C-7445-8736-0A4121B85B58}">
      <dsp:nvSpPr>
        <dsp:cNvPr id="0" name=""/>
        <dsp:cNvSpPr/>
      </dsp:nvSpPr>
      <dsp:spPr>
        <a:xfrm>
          <a:off x="7265044" y="1166526"/>
          <a:ext cx="259228" cy="25922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2835C-CB7D-46E1-9D9A-4225831C5455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02AB0-B914-4DEB-A5CF-688DD53BF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29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B31F9-1881-45E5-9338-DA6137ADEB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4AD07-CAEC-404F-BB5D-DD0895159C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E3D4D-CC6B-4F6E-919C-EDCD85526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CD5E-E4CE-4BA3-91DF-7EF6C5FAA7B2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1A0ED-3B1D-4968-8A1B-5434007FC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91625-9E5F-4AB7-A02F-D2ECD1AAB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DF92-21C5-48EB-A5EE-C18EFF8D1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07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F0DC3-FD77-4321-A8B3-7FEA11347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96756F-5AD9-42DC-BE94-79EAB9E3E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A47D3-33C5-419E-89C7-1CC8D4D8E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CD5E-E4CE-4BA3-91DF-7EF6C5FAA7B2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4322B-C3E0-4D7F-A228-D556AA99B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7F47F-C560-4E3D-9BD8-6D34A5D58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DF92-21C5-48EB-A5EE-C18EFF8D1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57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FBE3F3-1E3C-4D62-820C-1AA5704CFE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7EEB34-1617-403B-87B0-8FEAEAC20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7D8A5-72AE-4DF9-946A-A2CC7176E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CD5E-E4CE-4BA3-91DF-7EF6C5FAA7B2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865F8-11BF-4524-8A4E-778FA6AEA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32588-691C-4A89-AF27-212A27BE1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DF92-21C5-48EB-A5EE-C18EFF8D1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816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BF6B2-1372-48E6-9C6B-59A4E1141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9BC5B-7117-4DB0-9863-BFE5DCA10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755F3-83AB-492B-85CF-A366972F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CD5E-E4CE-4BA3-91DF-7EF6C5FAA7B2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26B33-CA81-4E2C-857B-0C5204F90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A0E66-5813-4864-813B-70F93EBE3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DF92-21C5-48EB-A5EE-C18EFF8D1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82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49150-B946-48F5-98C8-BD8637E1D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7747E-51E6-4DFE-9F8C-C73380B9F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E1CB1-7A49-4755-8E4F-F02D62773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CD5E-E4CE-4BA3-91DF-7EF6C5FAA7B2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3A02D-0132-4A9B-AD34-50D6FC366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DA1CF-868D-4CB4-9E6E-C0659174B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DF92-21C5-48EB-A5EE-C18EFF8D1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6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E12EB-4815-4474-BD0D-95C4731B8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7AACE-8E52-4420-A137-96EE0D2AAD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EB0C19-5424-4489-B4D3-FC6CC39B10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10C8AB-0B4E-4E4C-AEDD-40A8B897D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CD5E-E4CE-4BA3-91DF-7EF6C5FAA7B2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621AD-DBF2-4DCC-AEE4-30EBD4DE0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EAF9C-D0C2-4984-A960-E87B9B91A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DF92-21C5-48EB-A5EE-C18EFF8D1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75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D607D-1D2F-4F20-B862-158740D79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08DAE-D219-41C4-B06B-2BEC1DBE8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6AED91-48A2-4C02-86BA-208B4DFCE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8B7BF3-6991-4DD0-86AF-8B46360D3F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34820D-2961-41A7-B396-408E9D96FC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5F621D-1920-4B25-A3E8-80BBB1F47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CD5E-E4CE-4BA3-91DF-7EF6C5FAA7B2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C8B5EF-CCBA-4E8B-9BDA-D6A8524E8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E5EF2D-E920-448A-8F2E-1B2712949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DF92-21C5-48EB-A5EE-C18EFF8D1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98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C5417-5279-4CFC-B3E4-921F1657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D6D53C-FAAF-42C3-8870-65BF82ED7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CD5E-E4CE-4BA3-91DF-7EF6C5FAA7B2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37B911-6169-4AA6-867B-2B097E1F0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B53C7-4333-43E4-BC7E-80DA5E236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DF92-21C5-48EB-A5EE-C18EFF8D1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74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C7AAF7-5AF5-40A7-91EF-1E0E0E871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CD5E-E4CE-4BA3-91DF-7EF6C5FAA7B2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7D6CA2-80A9-4465-AFBC-313724A2A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186A4-40BE-4975-91F2-8BB962468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DF92-21C5-48EB-A5EE-C18EFF8D1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49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B1C2E-4CC7-41DB-AE7E-BDD35960E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A6BD9-BF7A-48A2-A2B7-9BCCAF91C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B587BD-BFE1-4D65-BB59-31C29A487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E3CCC-E3D3-4019-88A6-BE59E8F02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CD5E-E4CE-4BA3-91DF-7EF6C5FAA7B2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08729-B66A-4094-B56F-CDB3A6903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3CF27-05F4-4AE0-BE14-0EB159DA7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DF92-21C5-48EB-A5EE-C18EFF8D1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06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55DCB-4FAE-405B-9F5B-8BC166BAF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F50290-83CA-4B4E-BF38-E9D3DD6EA9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3FDD98-E54E-4DA9-A531-E5F5632C0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6B84E-BDD0-47B7-A850-3F26551D5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FCD5E-E4CE-4BA3-91DF-7EF6C5FAA7B2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966791-592E-42BD-83EA-A610959F3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523CE1-ABB9-412D-9AC3-A8A2C6974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DF92-21C5-48EB-A5EE-C18EFF8D1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52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1F3A3B-CFB8-4A47-9327-4A3745515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114B4-4F37-46D0-82F5-E04818F81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F2027-3753-4742-8770-2A9C114BC4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FCD5E-E4CE-4BA3-91DF-7EF6C5FAA7B2}" type="datetimeFigureOut">
              <a:rPr lang="en-US" smtClean="0"/>
              <a:t>7/4/2023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94A95-C12F-40B2-895D-2143BAACC8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D822D-01B2-4793-8586-8D5091C548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DDF92-21C5-48EB-A5EE-C18EFF8D1F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4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DFC59-26F2-42B3-8339-C9C774718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01" y="179661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Vehicular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7A2E2-B5BA-4E7E-A1C6-07A75A0FF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Misbehavior detection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Physical layer authentication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22C4996B-D31E-43AB-A44E-4AA427D5D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9408" y="1184824"/>
            <a:ext cx="6761808" cy="38125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3BC075-F8FD-4631-A427-04588BDC0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027" y="3620621"/>
            <a:ext cx="4618765" cy="25654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0DA116-0126-46CC-A665-5516BD9872BE}"/>
              </a:ext>
            </a:extLst>
          </p:cNvPr>
          <p:cNvSpPr txBox="1"/>
          <p:nvPr/>
        </p:nvSpPr>
        <p:spPr>
          <a:xfrm>
            <a:off x="7381331" y="5026845"/>
            <a:ext cx="4301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Sharing information among the vehicles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should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be trusted in default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99E0B8-E393-4B74-BDFE-CCE778BD589E}"/>
              </a:ext>
            </a:extLst>
          </p:cNvPr>
          <p:cNvSpPr txBox="1"/>
          <p:nvPr/>
        </p:nvSpPr>
        <p:spPr>
          <a:xfrm>
            <a:off x="838200" y="6196787"/>
            <a:ext cx="11298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use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signal-based localization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to determine whether the transmitter is honest in reporting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its locations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87A99B-4E7B-44DA-A8E0-4C242B3E765C}"/>
              </a:ext>
            </a:extLst>
          </p:cNvPr>
          <p:cNvSpPr txBox="1"/>
          <p:nvPr/>
        </p:nvSpPr>
        <p:spPr>
          <a:xfrm>
            <a:off x="838200" y="2900201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have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granted project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2024-2026</a:t>
            </a:r>
          </a:p>
        </p:txBody>
      </p:sp>
    </p:spTree>
    <p:extLst>
      <p:ext uri="{BB962C8B-B14F-4D97-AF65-F5344CB8AC3E}">
        <p14:creationId xmlns:p14="http://schemas.microsoft.com/office/powerpoint/2010/main" val="295396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9ABC43-5309-5A41-B051-F84E984AB6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9666" y="1202902"/>
            <a:ext cx="6652334" cy="439730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285398-DC15-40C8-A338-82F71FE5DB8F}"/>
              </a:ext>
            </a:extLst>
          </p:cNvPr>
          <p:cNvSpPr txBox="1"/>
          <p:nvPr/>
        </p:nvSpPr>
        <p:spPr>
          <a:xfrm>
            <a:off x="6734845" y="5914619"/>
            <a:ext cx="4778878" cy="675681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COMST paper</a:t>
            </a:r>
            <a:r>
              <a:rPr lang="en-U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Security and privacy for 6G: A survey </a:t>
            </a: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On prospective technologies and challenges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1D2EC33-EFCA-4372-A7E8-B2DBACDC9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2" y="79374"/>
            <a:ext cx="11714018" cy="1325563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latin typeface="Arial" panose="020B0604020202020204" pitchFamily="34" charset="0"/>
                <a:cs typeface="Arial" panose="020B0604020202020204" pitchFamily="34" charset="0"/>
              </a:rPr>
              <a:t>6G security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57AF02-C29A-4775-B8E6-0AF8188B3E8F}"/>
              </a:ext>
            </a:extLst>
          </p:cNvPr>
          <p:cNvSpPr txBox="1"/>
          <p:nvPr/>
        </p:nvSpPr>
        <p:spPr>
          <a:xfrm>
            <a:off x="609636" y="1404937"/>
            <a:ext cx="592047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6G will be ready in 2030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Top security research issues: 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UAV secure communications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Directional secure wireless 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communications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D21B6D9-9903-4118-AFEB-0C25AE4721C4}"/>
              </a:ext>
            </a:extLst>
          </p:cNvPr>
          <p:cNvSpPr/>
          <p:nvPr/>
        </p:nvSpPr>
        <p:spPr>
          <a:xfrm>
            <a:off x="10938770" y="2642500"/>
            <a:ext cx="337350" cy="301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7FF177A-A519-4B17-9A71-9929C1A4B536}"/>
              </a:ext>
            </a:extLst>
          </p:cNvPr>
          <p:cNvSpPr/>
          <p:nvPr/>
        </p:nvSpPr>
        <p:spPr>
          <a:xfrm>
            <a:off x="7971932" y="1866923"/>
            <a:ext cx="337350" cy="3018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CB29D2-FBF5-4EDD-9ABC-7540EDC7FC23}"/>
              </a:ext>
            </a:extLst>
          </p:cNvPr>
          <p:cNvSpPr/>
          <p:nvPr/>
        </p:nvSpPr>
        <p:spPr>
          <a:xfrm>
            <a:off x="3073157" y="4709138"/>
            <a:ext cx="186461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Directional 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Antennas/DFRC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406B15-66DB-4F2D-9512-897F34E808D0}"/>
              </a:ext>
            </a:extLst>
          </p:cNvPr>
          <p:cNvSpPr txBox="1"/>
          <p:nvPr/>
        </p:nvSpPr>
        <p:spPr>
          <a:xfrm>
            <a:off x="1147753" y="4277342"/>
            <a:ext cx="1324080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Before 2023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B6B4A7-E909-4A16-9C4B-22E10E6A2742}"/>
              </a:ext>
            </a:extLst>
          </p:cNvPr>
          <p:cNvSpPr txBox="1"/>
          <p:nvPr/>
        </p:nvSpPr>
        <p:spPr>
          <a:xfrm>
            <a:off x="3339647" y="4277342"/>
            <a:ext cx="1179234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After 2023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277DA2-587E-4C8A-995D-8F0E7F73D36E}"/>
              </a:ext>
            </a:extLst>
          </p:cNvPr>
          <p:cNvSpPr/>
          <p:nvPr/>
        </p:nvSpPr>
        <p:spPr>
          <a:xfrm>
            <a:off x="1077047" y="4819808"/>
            <a:ext cx="17876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Omnidirectional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antennas</a:t>
            </a:r>
          </a:p>
        </p:txBody>
      </p:sp>
      <p:pic>
        <p:nvPicPr>
          <p:cNvPr id="1028" name="Picture 4" descr="12 Wireless Router Antenna Distance Coverage Comparison">
            <a:extLst>
              <a:ext uri="{FF2B5EF4-FFF2-40B4-BE49-F238E27FC236}">
                <a16:creationId xmlns:a16="http://schemas.microsoft.com/office/drawing/2014/main" id="{78ACA12D-D8DD-4E27-8742-665EA69D9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587" y="5466139"/>
            <a:ext cx="1790700" cy="1268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0F0474-ABC5-4567-BC24-527CC4DD26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6095" y="5347806"/>
            <a:ext cx="1260473" cy="137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405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animBg="1"/>
      <p:bldP spid="14" grpId="0" animBg="1"/>
      <p:bldP spid="4" grpId="0"/>
      <p:bldP spid="7" grpId="0" animBg="1"/>
      <p:bldP spid="15" grpId="0" animBg="1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087FF2A-82DF-4C4E-A1BB-F7825FB8D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6021"/>
            <a:ext cx="12192000" cy="389817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FE1DD6F-81CA-45E6-B1DB-7A65938B03A9}"/>
              </a:ext>
            </a:extLst>
          </p:cNvPr>
          <p:cNvSpPr/>
          <p:nvPr/>
        </p:nvSpPr>
        <p:spPr>
          <a:xfrm>
            <a:off x="9587345" y="3953164"/>
            <a:ext cx="711200" cy="563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158C2D-3613-4618-95C4-875F0653AEFC}"/>
              </a:ext>
            </a:extLst>
          </p:cNvPr>
          <p:cNvSpPr/>
          <p:nvPr/>
        </p:nvSpPr>
        <p:spPr>
          <a:xfrm>
            <a:off x="9587345" y="2805547"/>
            <a:ext cx="711200" cy="563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BEAB62-0C1C-4103-803C-C4EF211FF9BB}"/>
              </a:ext>
            </a:extLst>
          </p:cNvPr>
          <p:cNvSpPr/>
          <p:nvPr/>
        </p:nvSpPr>
        <p:spPr>
          <a:xfrm>
            <a:off x="9605817" y="1856401"/>
            <a:ext cx="711200" cy="5634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2026</a:t>
            </a:r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5FFCB5CD-B59B-4282-A580-5762AFAB7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164" y="40877"/>
            <a:ext cx="105156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My ongoing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748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C3FC8-9D77-F046-A6B2-DA02BF14E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Extend for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intl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cooperation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6C268-F860-FB42-80B4-1521F794D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b="1" dirty="0"/>
              <a:t>Roadmap</a:t>
            </a:r>
          </a:p>
          <a:p>
            <a:pPr marL="0" indent="0">
              <a:buNone/>
            </a:pPr>
            <a:r>
              <a:rPr lang="en-US" dirty="0"/>
              <a:t>    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C10DC31-3319-1941-929D-CE105AD653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4965616"/>
              </p:ext>
            </p:extLst>
          </p:nvPr>
        </p:nvGraphicFramePr>
        <p:xfrm>
          <a:off x="1553592" y="2902998"/>
          <a:ext cx="9800208" cy="2592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AB1ABF25-6328-6243-862D-94E072F1A2D7}"/>
              </a:ext>
            </a:extLst>
          </p:cNvPr>
          <p:cNvSpPr/>
          <p:nvPr/>
        </p:nvSpPr>
        <p:spPr>
          <a:xfrm>
            <a:off x="838200" y="4549965"/>
            <a:ext cx="43172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 dual-functional radar </a:t>
            </a:r>
          </a:p>
          <a:p>
            <a:pPr algn="ctr"/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communication (DFRC) security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5EB0D6-7ABE-44C1-86E5-5DF0668849AD}"/>
              </a:ext>
            </a:extLst>
          </p:cNvPr>
          <p:cNvSpPr/>
          <p:nvPr/>
        </p:nvSpPr>
        <p:spPr>
          <a:xfrm>
            <a:off x="4136995" y="3080150"/>
            <a:ext cx="41014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DFRC for Misbehavior detection in Platooning/Adaptive control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1A7A15-4069-4ED7-81C1-0C7E6F8565A8}"/>
              </a:ext>
            </a:extLst>
          </p:cNvPr>
          <p:cNvSpPr/>
          <p:nvPr/>
        </p:nvSpPr>
        <p:spPr>
          <a:xfrm>
            <a:off x="7130249" y="4634138"/>
            <a:ext cx="41014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DFRC for Enhancing Security of 6G Aerial-assisted Vehicular Networks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3D6BD73-BC3A-41A2-8E8E-3208BB3E35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45536" y="918821"/>
            <a:ext cx="4686195" cy="16200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E801A56-30A5-4424-8D18-E2EB2DC087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1724" y="209887"/>
            <a:ext cx="708934" cy="7089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F69885A-40B9-49CA-9868-16BC3BE8B0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727" y="209886"/>
            <a:ext cx="708935" cy="70893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429873E1-0DA7-4035-BD54-EEA574C8E418}"/>
              </a:ext>
            </a:extLst>
          </p:cNvPr>
          <p:cNvSpPr/>
          <p:nvPr/>
        </p:nvSpPr>
        <p:spPr>
          <a:xfrm>
            <a:off x="8888633" y="88777"/>
            <a:ext cx="2128555" cy="830044"/>
          </a:xfrm>
          <a:prstGeom prst="ellipse">
            <a:avLst/>
          </a:prstGeom>
          <a:noFill/>
          <a:ln w="31750">
            <a:solidFill>
              <a:srgbClr val="0018FE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CEB39F-4F9A-43FD-BA0F-42F19B664397}"/>
              </a:ext>
            </a:extLst>
          </p:cNvPr>
          <p:cNvSpPr txBox="1"/>
          <p:nvPr/>
        </p:nvSpPr>
        <p:spPr>
          <a:xfrm>
            <a:off x="8166961" y="247492"/>
            <a:ext cx="721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2026</a:t>
            </a:r>
          </a:p>
          <a:p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V2U</a:t>
            </a:r>
            <a:r>
              <a:rPr lang="en-US" dirty="0"/>
              <a:t>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41FB323-3948-4B74-8000-6B40D83C099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23467" y="1245643"/>
            <a:ext cx="990600" cy="552450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5A793137-E812-421E-8124-33FF2D064256}"/>
              </a:ext>
            </a:extLst>
          </p:cNvPr>
          <p:cNvSpPr/>
          <p:nvPr/>
        </p:nvSpPr>
        <p:spPr>
          <a:xfrm rot="21094504">
            <a:off x="10128237" y="1254393"/>
            <a:ext cx="1154345" cy="1057187"/>
          </a:xfrm>
          <a:prstGeom prst="ellipse">
            <a:avLst/>
          </a:prstGeom>
          <a:noFill/>
          <a:ln w="317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1081BE-018F-4249-96A2-87ACB3E9263D}"/>
              </a:ext>
            </a:extLst>
          </p:cNvPr>
          <p:cNvSpPr txBox="1"/>
          <p:nvPr/>
        </p:nvSpPr>
        <p:spPr>
          <a:xfrm>
            <a:off x="10511194" y="239044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2024 (</a:t>
            </a:r>
            <a:r>
              <a:rPr lang="en-US" dirty="0">
                <a:solidFill>
                  <a:srgbClr val="FF0000"/>
                </a:solidFill>
              </a:rPr>
              <a:t>V2I</a:t>
            </a:r>
            <a:r>
              <a:rPr lang="en-US" dirty="0"/>
              <a:t>)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8D7D976-469A-4E95-8D3E-550A9AD0E4DF}"/>
              </a:ext>
            </a:extLst>
          </p:cNvPr>
          <p:cNvSpPr/>
          <p:nvPr/>
        </p:nvSpPr>
        <p:spPr>
          <a:xfrm rot="21094504">
            <a:off x="6309171" y="1297679"/>
            <a:ext cx="1237886" cy="1339067"/>
          </a:xfrm>
          <a:prstGeom prst="ellipse">
            <a:avLst/>
          </a:prstGeom>
          <a:noFill/>
          <a:ln w="31750"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A9263B-4B1B-4D63-8705-D8DDD54C390B}"/>
              </a:ext>
            </a:extLst>
          </p:cNvPr>
          <p:cNvSpPr txBox="1"/>
          <p:nvPr/>
        </p:nvSpPr>
        <p:spPr>
          <a:xfrm>
            <a:off x="5505387" y="1718220"/>
            <a:ext cx="705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2025</a:t>
            </a:r>
          </a:p>
          <a:p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V2V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8152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/>
      <p:bldP spid="19" grpId="0" animBg="1"/>
      <p:bldP spid="20" grpId="0"/>
      <p:bldP spid="21" grpId="0" animBg="1"/>
      <p:bldP spid="2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C8D1E-DD76-4544-ACC6-B7B5B2B0C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Some key points to emphasize in our proposal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3C2BD-507E-48B7-9B3B-BB6ABDCF9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353801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 are a PI of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ongoing project (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Mine: 2024-2026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Our school just signed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MOU</a:t>
            </a: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 are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young scientists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who have energy to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enrich our cooperation for a long term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Our proposal content per year is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well-justified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354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40FF4-388F-45A1-A7C2-518F7889D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3BCEF-339D-4E94-A4E1-06F8AFAC3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sponsor will significantly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promote its development (New South Policy)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 are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young scientists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who have energy to enrich our cooperation for a long term.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418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2443</TotalTime>
  <Words>227</Words>
  <Application>Microsoft Office PowerPoint</Application>
  <PresentationFormat>Widescreen</PresentationFormat>
  <Paragraphs>60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Office Theme</vt:lpstr>
      <vt:lpstr>Vehicular security</vt:lpstr>
      <vt:lpstr>6G security</vt:lpstr>
      <vt:lpstr>My ongoing project</vt:lpstr>
      <vt:lpstr>Extend for intl cooperation</vt:lpstr>
      <vt:lpstr>Some key points to emphasize in our proposal</vt:lpstr>
      <vt:lpstr>High Impact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Linh Nguyen</dc:creator>
  <cp:lastModifiedBy>Linh Nguyen</cp:lastModifiedBy>
  <cp:revision>568</cp:revision>
  <dcterms:created xsi:type="dcterms:W3CDTF">2022-08-23T02:25:57Z</dcterms:created>
  <dcterms:modified xsi:type="dcterms:W3CDTF">2023-07-04T14:58:15Z</dcterms:modified>
</cp:coreProperties>
</file>