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85" r:id="rId4"/>
    <p:sldId id="286" r:id="rId5"/>
    <p:sldId id="268" r:id="rId6"/>
    <p:sldId id="258" r:id="rId7"/>
    <p:sldId id="269" r:id="rId8"/>
    <p:sldId id="287" r:id="rId9"/>
    <p:sldId id="278" r:id="rId10"/>
    <p:sldId id="279" r:id="rId11"/>
    <p:sldId id="288" r:id="rId12"/>
    <p:sldId id="280" r:id="rId13"/>
    <p:sldId id="273" r:id="rId14"/>
    <p:sldId id="271" r:id="rId15"/>
    <p:sldId id="281" r:id="rId16"/>
    <p:sldId id="274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763" autoAdjust="0"/>
  </p:normalViewPr>
  <p:slideViewPr>
    <p:cSldViewPr snapToGrid="0">
      <p:cViewPr varScale="1">
        <p:scale>
          <a:sx n="49" d="100"/>
          <a:sy n="49" d="100"/>
        </p:scale>
        <p:origin x="13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32E18-E858-4306-AEBE-9014C31E21CC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0DE3C-A50A-4C33-8C69-901B44642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46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s02260441/HJcMcnds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s02260441/HJcMcnds8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hlinkClick r:id="rId3"/>
              </a:rPr>
              <a:t>台股資料爬蟲─</a:t>
            </a:r>
            <a:r>
              <a:rPr lang="en-US" altLang="zh-TW" dirty="0">
                <a:hlinkClick r:id="rId3"/>
              </a:rPr>
              <a:t>Python</a:t>
            </a:r>
            <a:r>
              <a:rPr lang="zh-TW" altLang="en-US" dirty="0">
                <a:hlinkClick r:id="rId3"/>
              </a:rPr>
              <a:t>筆記</a:t>
            </a:r>
            <a:r>
              <a:rPr lang="en-US" altLang="zh-TW" dirty="0">
                <a:hlinkClick r:id="rId3"/>
              </a:rPr>
              <a:t>(1) – </a:t>
            </a:r>
            <a:r>
              <a:rPr lang="en-US" altLang="zh-TW" dirty="0" err="1">
                <a:hlinkClick r:id="rId3"/>
              </a:rPr>
              <a:t>HackMD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0DE3C-A50A-4C33-8C69-901B446426E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22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hlinkClick r:id="rId3"/>
              </a:rPr>
              <a:t>台股資料爬蟲─</a:t>
            </a:r>
            <a:r>
              <a:rPr lang="en-US" altLang="zh-TW" dirty="0">
                <a:hlinkClick r:id="rId3"/>
              </a:rPr>
              <a:t>Python</a:t>
            </a:r>
            <a:r>
              <a:rPr lang="zh-TW" altLang="en-US" dirty="0">
                <a:hlinkClick r:id="rId3"/>
              </a:rPr>
              <a:t>筆記</a:t>
            </a:r>
            <a:r>
              <a:rPr lang="en-US" altLang="zh-TW" dirty="0">
                <a:hlinkClick r:id="rId3"/>
              </a:rPr>
              <a:t>(1) – </a:t>
            </a:r>
            <a:r>
              <a:rPr lang="en-US" altLang="zh-TW" dirty="0" err="1">
                <a:hlinkClick r:id="rId3"/>
              </a:rPr>
              <a:t>HackMD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0DE3C-A50A-4C33-8C69-901B446426E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36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0DE3C-A50A-4C33-8C69-901B446426E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36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0DE3C-A50A-4C33-8C69-901B446426E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54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0DE3C-A50A-4C33-8C69-901B446426E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33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0DE3C-A50A-4C33-8C69-901B446426E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56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ABF1C-F005-3F13-52CD-458963697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期中報告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A424AD-B90A-36AC-32C2-E910D0244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第七組</a:t>
            </a:r>
          </a:p>
        </p:txBody>
      </p:sp>
    </p:spTree>
    <p:extLst>
      <p:ext uri="{BB962C8B-B14F-4D97-AF65-F5344CB8AC3E}">
        <p14:creationId xmlns:p14="http://schemas.microsoft.com/office/powerpoint/2010/main" val="352425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0543B7-4DD4-935E-7A98-4815A59EF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測試出單一曾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的效果不好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加深為兩層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drop out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以避免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overfitting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548D443-769D-4BBA-B7D1-B097947B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修改模型</a:t>
            </a:r>
          </a:p>
        </p:txBody>
      </p:sp>
    </p:spTree>
    <p:extLst>
      <p:ext uri="{BB962C8B-B14F-4D97-AF65-F5344CB8AC3E}">
        <p14:creationId xmlns:p14="http://schemas.microsoft.com/office/powerpoint/2010/main" val="825089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0543B7-4DD4-935E-7A98-4815A59E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45061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 length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為輸入的時間長度，本專案用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天</a:t>
            </a: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input_dim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為變數數量，共有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個變數</a:t>
            </a: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name_attribute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[‘Date’(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), ‘Capacity’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總成交股數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), ‘Turnover’(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總成交金額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(Volume)), ‘Open’(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), ‘High’(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), ‘Low’(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), 'Close’(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),‘Change’(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漲跌幅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), ‘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Transcation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‘(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成交量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)]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548D443-769D-4BBA-B7D1-B097947B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訓練方法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F76712-BE38-4EDB-9819-303D3B38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074" y="3960332"/>
            <a:ext cx="7088849" cy="28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38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28E55-42B8-25EB-517B-5E934218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48D4C8-BA01-903E-5E7A-CF74C092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899" y="2035357"/>
            <a:ext cx="5291725" cy="40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55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AB1594-2F51-D92F-4434-F0CF17768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3D342743-0314-4765-AEF6-E09E6E2C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測試結果</a:t>
            </a:r>
          </a:p>
        </p:txBody>
      </p:sp>
    </p:spTree>
    <p:extLst>
      <p:ext uri="{BB962C8B-B14F-4D97-AF65-F5344CB8AC3E}">
        <p14:creationId xmlns:p14="http://schemas.microsoft.com/office/powerpoint/2010/main" val="208437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65F50-B25F-D36B-4B5E-9118728D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測試資料內容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(train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val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F53EC8B-C7EF-9F15-847D-8ADFABEB4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918" y="2172575"/>
            <a:ext cx="5123934" cy="3880906"/>
          </a:xfrm>
          <a:prstGeom prst="rect">
            <a:avLst/>
          </a:prstGeo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67356B-6B43-9513-09DC-A62761D8E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72575"/>
            <a:ext cx="9603275" cy="345061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train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valid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丟回訓練好的模型做預測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想當然效果會很好</a:t>
            </a:r>
          </a:p>
        </p:txBody>
      </p:sp>
    </p:spTree>
    <p:extLst>
      <p:ext uri="{BB962C8B-B14F-4D97-AF65-F5344CB8AC3E}">
        <p14:creationId xmlns:p14="http://schemas.microsoft.com/office/powerpoint/2010/main" val="2741487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65F50-B25F-D36B-4B5E-9118728D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測試資料內容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tEst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6DEFE1C-CC54-111F-64D5-14B9AA145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24052" y="2325190"/>
            <a:ext cx="4678963" cy="3728292"/>
          </a:xfrm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3CB720C2-24F1-1E6D-7B4C-81A09388E00F}"/>
              </a:ext>
            </a:extLst>
          </p:cNvPr>
          <p:cNvSpPr txBox="1">
            <a:spLocks/>
          </p:cNvSpPr>
          <p:nvPr/>
        </p:nvSpPr>
        <p:spPr>
          <a:xfrm>
            <a:off x="1451579" y="2172575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test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丟回訓練好的模型做預測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結果有沒有很吻合 但是有抓到上升跟下降的趨勢</a:t>
            </a:r>
          </a:p>
        </p:txBody>
      </p:sp>
    </p:spTree>
    <p:extLst>
      <p:ext uri="{BB962C8B-B14F-4D97-AF65-F5344CB8AC3E}">
        <p14:creationId xmlns:p14="http://schemas.microsoft.com/office/powerpoint/2010/main" val="347006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AB1594-2F51-D92F-4434-F0CF17768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B47C4E6-6F27-4D6A-BED5-168CBBB1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247273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65F50-B25F-D36B-4B5E-9118728D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3CB720C2-24F1-1E6D-7B4C-81A09388E00F}"/>
              </a:ext>
            </a:extLst>
          </p:cNvPr>
          <p:cNvSpPr txBox="1">
            <a:spLocks/>
          </p:cNvSpPr>
          <p:nvPr/>
        </p:nvSpPr>
        <p:spPr>
          <a:xfrm>
            <a:off x="1451579" y="2172575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專案達成目標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百分比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%50)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主要貢獻 ：可以預測出股票基本的波動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未來展望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可以做什麼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：加入更多特徵做訓練、使用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transformer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這類更加強地的時間序列模型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523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3">
            <a:extLst>
              <a:ext uri="{FF2B5EF4-FFF2-40B4-BE49-F238E27FC236}">
                <a16:creationId xmlns:a16="http://schemas.microsoft.com/office/drawing/2014/main" id="{DFB72C1A-867B-45BC-AA69-88DB79928D17}"/>
              </a:ext>
            </a:extLst>
          </p:cNvPr>
          <p:cNvSpPr txBox="1">
            <a:spLocks/>
          </p:cNvSpPr>
          <p:nvPr/>
        </p:nvSpPr>
        <p:spPr>
          <a:xfrm>
            <a:off x="1294362" y="2773466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Thank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you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007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BECB8A4-DC19-4ECB-A972-0BA69FA522C4}"/>
              </a:ext>
            </a:extLst>
          </p:cNvPr>
          <p:cNvSpPr txBox="1"/>
          <p:nvPr/>
        </p:nvSpPr>
        <p:spPr>
          <a:xfrm>
            <a:off x="1528354" y="2274838"/>
            <a:ext cx="8007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概述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專案資料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專案模型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測試結果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61AD27A-FCF9-4918-A92B-AF68D574E14C}"/>
              </a:ext>
            </a:extLst>
          </p:cNvPr>
          <p:cNvSpPr txBox="1"/>
          <p:nvPr/>
        </p:nvSpPr>
        <p:spPr>
          <a:xfrm>
            <a:off x="1528354" y="1346702"/>
            <a:ext cx="800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7819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B1101-EAFB-DFEC-E1C4-EBFD351D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概述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AB1594-2F51-D92F-4434-F0CF17768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013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65F50-B25F-D36B-4B5E-9118728D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概述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5AD6FF-67C7-1F38-FD73-A55E864DE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主題：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Stock Prediction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簡介：預測未來股票趨勢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目標：未來股票走向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團隊成員：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612415013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蕭宥羽、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612415045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蔡媃安、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612415103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劉哲宇、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612415105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劉冠廷、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612415139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馬皓煒、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613415085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黃亮鈞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8292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B1101-EAFB-DFEC-E1C4-EBFD351D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專案資料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AB1594-2F51-D92F-4434-F0CF17768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17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65F50-B25F-D36B-4B5E-9118728D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5AD6FF-67C7-1F38-FD73-A55E864DE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抓取想要的股票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(0050)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抓取資料：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日期、總成交股數、總成交金額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(Volume)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、開、高、低、收、漲跌幅、成交量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抓取區間：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2020/5/4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2024/4/23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105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5AD6FF-67C7-1F38-FD73-A55E864DE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3032"/>
            <a:ext cx="9603275" cy="3450613"/>
          </a:xfrm>
        </p:spPr>
        <p:txBody>
          <a:bodyPr/>
          <a:lstStyle/>
          <a:p>
            <a:r>
              <a:rPr lang="zh-TW" altLang="en-US" cap="all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將資料按照指定的比例分割為訓練集、驗證集和測試集。這裡首先將資料按照 </a:t>
            </a:r>
            <a:r>
              <a:rPr lang="en-US" altLang="zh-TW" u="sng" cap="all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95:5</a:t>
            </a:r>
            <a:r>
              <a:rPr lang="en-US" altLang="zh-TW" cap="all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 </a:t>
            </a:r>
            <a:r>
              <a:rPr lang="zh-TW" altLang="en-US" cap="all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的比例分割為訓練集和測試集，然後將訓練集再按照 </a:t>
            </a:r>
            <a:r>
              <a:rPr lang="en-US" altLang="zh-TW" u="sng" cap="all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8:2</a:t>
            </a:r>
            <a:r>
              <a:rPr lang="en-US" altLang="zh-TW" cap="all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 </a:t>
            </a:r>
            <a:r>
              <a:rPr lang="zh-TW" altLang="en-US" cap="all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的比例進一步分割為訓練集和驗證集。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5FCEB0-E2C4-9790-685A-268A2CED7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243" y="3836883"/>
            <a:ext cx="5468113" cy="1495634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CD364D93-C518-4289-9558-20064B6F016F}"/>
              </a:ext>
            </a:extLst>
          </p:cNvPr>
          <p:cNvSpPr txBox="1">
            <a:spLocks/>
          </p:cNvSpPr>
          <p:nvPr/>
        </p:nvSpPr>
        <p:spPr>
          <a:xfrm>
            <a:off x="1451578" y="83266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概述資料處理過程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訓練、測試集規劃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296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B1101-EAFB-DFEC-E1C4-EBFD351D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專案模型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AB1594-2F51-D92F-4434-F0CF17768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589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97F12-4A0A-B8DB-D6C4-7DC3E0DD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1E8CB7-6BFA-A16C-C225-C2CF4791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作為訓練模型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天資料 預測後一天的股價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5649518-848C-E260-6D83-AF5D6CAA4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71" y="1999882"/>
            <a:ext cx="6236307" cy="40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827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681</TotalTime>
  <Words>424</Words>
  <Application>Microsoft Office PowerPoint</Application>
  <PresentationFormat>寬螢幕</PresentationFormat>
  <Paragraphs>56</Paragraphs>
  <Slides>18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Gill Sans MT</vt:lpstr>
      <vt:lpstr>圖庫</vt:lpstr>
      <vt:lpstr>期中報告</vt:lpstr>
      <vt:lpstr>PowerPoint 簡報</vt:lpstr>
      <vt:lpstr>概述</vt:lpstr>
      <vt:lpstr> 概述</vt:lpstr>
      <vt:lpstr>專案資料</vt:lpstr>
      <vt:lpstr> 來源</vt:lpstr>
      <vt:lpstr>PowerPoint 簡報</vt:lpstr>
      <vt:lpstr>專案模型</vt:lpstr>
      <vt:lpstr> 來源</vt:lpstr>
      <vt:lpstr> 修改模型</vt:lpstr>
      <vt:lpstr> 訓練方法</vt:lpstr>
      <vt:lpstr> 訓練結果</vt:lpstr>
      <vt:lpstr>測試結果</vt:lpstr>
      <vt:lpstr> 測試資料內容(train val)</vt:lpstr>
      <vt:lpstr> 測試資料內容(tEst)</vt:lpstr>
      <vt:lpstr>結論</vt:lpstr>
      <vt:lpstr> 結論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DEEP CONVOLUTIONAL NETWORKS FOR LARGE-SCALE IMAGE RECOGNITION</dc:title>
  <dc:creator>yuyu Hsiao</dc:creator>
  <cp:lastModifiedBy>rou</cp:lastModifiedBy>
  <cp:revision>56</cp:revision>
  <dcterms:created xsi:type="dcterms:W3CDTF">2023-08-17T03:16:13Z</dcterms:created>
  <dcterms:modified xsi:type="dcterms:W3CDTF">2024-05-02T07:52:25Z</dcterms:modified>
</cp:coreProperties>
</file>