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f81d1ee4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f81d1ee4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Web app for booking shipping of almost any 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 used to work with them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f81d1ee42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f81d1ee42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Jupyter notebook without knowing what to 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Viz focused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Messy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Correlation, 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this eda helped me understand that i wanted metabase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f81d1ee42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f81d1ee42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Basically same structure as on the weekly project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f81d1ee42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f81d1ee42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Metabase not recognizing the geojson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jsonbin.io worked but only for a more detailed version of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 repo saved me + realized u need to parse in the raw geojson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f81d1ee42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f81d1ee42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f81d1ee42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f81d1ee42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c2-3-120-129-137.eu-central-1.compute.amazonaws.com/public/dashboard/19df738d-7c7c-47a9-8f61-e95cb3dfb5c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Packator dashboard	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by Camilo Cuevas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 small Start-up from Berlin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Package delivery platform for pick-ups in whole Germany and deliveries worldwide.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7 employees.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200 orders a day.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3 years of data stored in csv files.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400" y="598575"/>
            <a:ext cx="14859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Getting started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75" y="1364650"/>
            <a:ext cx="3579725" cy="34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64650"/>
            <a:ext cx="3630300" cy="34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pipeline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900" y="2949113"/>
            <a:ext cx="1277726" cy="1277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3658775" y="4317100"/>
            <a:ext cx="1323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postgreSQL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AWS RDS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050" y="1597875"/>
            <a:ext cx="1450450" cy="14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075" y="1597875"/>
            <a:ext cx="1581051" cy="10522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722750" y="3420125"/>
            <a:ext cx="1103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864850" y="2486400"/>
            <a:ext cx="922800" cy="27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digest.py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4" name="Google Shape;304;p16"/>
          <p:cNvCxnSpPr/>
          <p:nvPr/>
        </p:nvCxnSpPr>
        <p:spPr>
          <a:xfrm flipH="1" rot="10800000">
            <a:off x="2465075" y="1987400"/>
            <a:ext cx="3710400" cy="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6"/>
          <p:cNvCxnSpPr/>
          <p:nvPr/>
        </p:nvCxnSpPr>
        <p:spPr>
          <a:xfrm>
            <a:off x="2194050" y="2749000"/>
            <a:ext cx="1232400" cy="92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6"/>
          <p:cNvCxnSpPr/>
          <p:nvPr/>
        </p:nvCxnSpPr>
        <p:spPr>
          <a:xfrm flipH="1" rot="10800000">
            <a:off x="5207625" y="2742450"/>
            <a:ext cx="1135800" cy="101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16"/>
          <p:cNvSpPr txBox="1"/>
          <p:nvPr/>
        </p:nvSpPr>
        <p:spPr>
          <a:xfrm>
            <a:off x="6737000" y="3213625"/>
            <a:ext cx="1232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6672525" y="3232975"/>
            <a:ext cx="10455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Metabase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AWS EC2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3F3F3"/>
                </a:solidFill>
              </a:rPr>
              <a:t>Most challenging part</a:t>
            </a:r>
            <a:r>
              <a:rPr lang="de">
                <a:solidFill>
                  <a:srgbClr val="F3F3F3"/>
                </a:solidFill>
              </a:rPr>
              <a:t>...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1242450" y="1396150"/>
            <a:ext cx="71532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</a:rPr>
              <a:t>Unable to parse resource at: `https://github.com/annexare/Countries/blob/master/package.json` as JSON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438" y="2571738"/>
            <a:ext cx="15621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512" y="3273875"/>
            <a:ext cx="1391974" cy="139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6974" y="2317700"/>
            <a:ext cx="3791044" cy="23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Metabase</a:t>
            </a:r>
            <a:endParaRPr/>
          </a:p>
        </p:txBody>
      </p:sp>
      <p:sp>
        <p:nvSpPr>
          <p:cNvPr id="323" name="Google Shape;323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Dashboard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is next:</a:t>
            </a:r>
            <a:endParaRPr/>
          </a:p>
        </p:txBody>
      </p:sp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Automatic Dashboard updates.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Use private server hosted on raspberry pi.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Github repository.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