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2" r:id="rId4"/>
    <p:sldId id="263" r:id="rId5"/>
    <p:sldId id="261" r:id="rId6"/>
    <p:sldId id="259" r:id="rId7"/>
    <p:sldId id="260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95"/>
    <p:restoredTop sz="47107"/>
  </p:normalViewPr>
  <p:slideViewPr>
    <p:cSldViewPr snapToGrid="0" snapToObjects="1">
      <p:cViewPr varScale="1">
        <p:scale>
          <a:sx n="51" d="100"/>
          <a:sy n="5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734B-4ADB-264A-B470-77881739BF3E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ACC75-417B-3345-9EF1-2FE9FB40B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ACC75-417B-3345-9EF1-2FE9FB40B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ACC75-417B-3345-9EF1-2FE9FB40B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ACC75-417B-3345-9EF1-2FE9FB40B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ACC75-417B-3345-9EF1-2FE9FB40B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95E6-09E7-2246-AE15-B33A68ADE70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7506-2BD6-1F46-88A1-B2B0098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5.tiff"/><Relationship Id="rId5" Type="http://schemas.openxmlformats.org/officeDocument/2006/relationships/image" Target="../media/image22.tiff"/><Relationship Id="rId6" Type="http://schemas.openxmlformats.org/officeDocument/2006/relationships/image" Target="../media/image3.tiff"/><Relationship Id="rId7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urley.christopher@gmail.com" TargetMode="External"/><Relationship Id="rId4" Type="http://schemas.openxmlformats.org/officeDocument/2006/relationships/image" Target="../media/image24.tiff"/><Relationship Id="rId5" Type="http://schemas.openxmlformats.org/officeDocument/2006/relationships/image" Target="../media/image2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7" Type="http://schemas.openxmlformats.org/officeDocument/2006/relationships/image" Target="../media/image15.tiff"/><Relationship Id="rId8" Type="http://schemas.openxmlformats.org/officeDocument/2006/relationships/image" Target="../media/image16.tiff"/><Relationship Id="rId9" Type="http://schemas.openxmlformats.org/officeDocument/2006/relationships/image" Target="../media/image17.tiff"/><Relationship Id="rId10" Type="http://schemas.openxmlformats.org/officeDocument/2006/relationships/image" Target="../media/image18.tiff"/><Relationship Id="rId11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7" Type="http://schemas.openxmlformats.org/officeDocument/2006/relationships/image" Target="../media/image15.tiff"/><Relationship Id="rId8" Type="http://schemas.openxmlformats.org/officeDocument/2006/relationships/image" Target="../media/image20.tiff"/><Relationship Id="rId9" Type="http://schemas.openxmlformats.org/officeDocument/2006/relationships/image" Target="../media/image21.tiff"/><Relationship Id="rId10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7.tiff"/><Relationship Id="rId5" Type="http://schemas.openxmlformats.org/officeDocument/2006/relationships/image" Target="../media/image5.tiff"/><Relationship Id="rId6" Type="http://schemas.openxmlformats.org/officeDocument/2006/relationships/image" Target="../media/image22.tiff"/><Relationship Id="rId7" Type="http://schemas.openxmlformats.org/officeDocument/2006/relationships/image" Target="../media/image3.tiff"/><Relationship Id="rId8" Type="http://schemas.openxmlformats.org/officeDocument/2006/relationships/image" Target="../media/image16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10.tiff"/><Relationship Id="rId5" Type="http://schemas.openxmlformats.org/officeDocument/2006/relationships/image" Target="../media/image5.tiff"/><Relationship Id="rId6" Type="http://schemas.openxmlformats.org/officeDocument/2006/relationships/image" Target="../media/image22.tiff"/><Relationship Id="rId7" Type="http://schemas.openxmlformats.org/officeDocument/2006/relationships/image" Target="../media/image3.tiff"/><Relationship Id="rId8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453" y="932704"/>
            <a:ext cx="2579726" cy="1182029"/>
            <a:chOff x="3967853" y="1847104"/>
            <a:chExt cx="2579726" cy="1182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7853" y="1847104"/>
              <a:ext cx="2579726" cy="118202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4266" y="1914152"/>
              <a:ext cx="336820" cy="33978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338233" y="183840"/>
            <a:ext cx="8294967" cy="1854200"/>
            <a:chOff x="3109633" y="105584"/>
            <a:chExt cx="10718151" cy="1859574"/>
          </a:xfrm>
        </p:grpSpPr>
        <p:grpSp>
          <p:nvGrpSpPr>
            <p:cNvPr id="6" name="Group 5"/>
            <p:cNvGrpSpPr/>
            <p:nvPr/>
          </p:nvGrpSpPr>
          <p:grpSpPr>
            <a:xfrm>
              <a:off x="3109633" y="310143"/>
              <a:ext cx="3319322" cy="1601594"/>
              <a:chOff x="914399" y="2484708"/>
              <a:chExt cx="3699417" cy="185957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" y="2484708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30454" y="3091329"/>
                <a:ext cx="2150105" cy="609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428953" y="105584"/>
              <a:ext cx="3699417" cy="1859574"/>
              <a:chOff x="7043852" y="2018579"/>
              <a:chExt cx="3699417" cy="185957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852" y="2018579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28963" y="2462406"/>
                <a:ext cx="1929194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Project</a:t>
                </a:r>
                <a:br>
                  <a:rPr lang="en-US" sz="2800" dirty="0" smtClean="0"/>
                </a:br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128367" y="105584"/>
              <a:ext cx="3699417" cy="1859574"/>
              <a:chOff x="5125840" y="3878153"/>
              <a:chExt cx="3699417" cy="185957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5840" y="3878153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107424" y="4258380"/>
                <a:ext cx="1872856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Team</a:t>
                </a:r>
                <a:br>
                  <a:rPr lang="en-US" sz="2800" dirty="0" smtClean="0"/>
                </a:br>
                <a:r>
                  <a:rPr lang="en-US" sz="2800" dirty="0" smtClean="0"/>
                  <a:t>Member</a:t>
                </a:r>
                <a:endParaRPr lang="en-US" sz="2800" dirty="0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882" y="2505728"/>
            <a:ext cx="913583" cy="901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581446" flipH="1">
            <a:off x="1301684" y="2681705"/>
            <a:ext cx="1656432" cy="1256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129" y="1801117"/>
            <a:ext cx="2170373" cy="9296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1974" y="2417167"/>
            <a:ext cx="5076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Working with Teams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How Release Planning Works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How Sprints Work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What A Stand Up Is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The Deal between the Team &amp; PO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How NOT to Waterfall Your Scrum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Anti-Patterns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Story Point Estimation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Velocity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Kanban (Compare &amp; Contrast)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LEAN (Compare &amp; Contrast)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9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768350"/>
            <a:ext cx="2619551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8600" y="945545"/>
            <a:ext cx="680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Christopher Curley</a:t>
            </a:r>
          </a:p>
          <a:p>
            <a:r>
              <a:rPr lang="en-US" sz="3200" dirty="0" smtClean="0">
                <a:hlinkClick r:id="rId3"/>
              </a:rPr>
              <a:t>curley.christopher@gmail.com</a:t>
            </a:r>
            <a:endParaRPr lang="en-US" sz="3200" dirty="0" smtClean="0"/>
          </a:p>
          <a:p>
            <a:r>
              <a:rPr lang="en-US" sz="3200" dirty="0" smtClean="0"/>
              <a:t>https://</a:t>
            </a:r>
            <a:r>
              <a:rPr lang="en-US" sz="3200" dirty="0" err="1" smtClean="0"/>
              <a:t>www.linkedin.com</a:t>
            </a:r>
            <a:r>
              <a:rPr lang="en-US" sz="3200" dirty="0" smtClean="0"/>
              <a:t>/in/</a:t>
            </a:r>
            <a:r>
              <a:rPr lang="en-US" sz="3200" dirty="0" err="1" smtClean="0"/>
              <a:t>ccurley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5" y="3810000"/>
            <a:ext cx="1333969" cy="143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050" y="3415784"/>
            <a:ext cx="1860550" cy="7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2165" y="558495"/>
            <a:ext cx="6623824" cy="3143281"/>
            <a:chOff x="602165" y="558495"/>
            <a:chExt cx="6623824" cy="31432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165" y="558495"/>
              <a:ext cx="6623824" cy="314328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204331" y="1405053"/>
              <a:ext cx="48396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Why get a Project Management Certification?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43960" y="1746534"/>
            <a:ext cx="5303490" cy="4277863"/>
            <a:chOff x="6043960" y="1746534"/>
            <a:chExt cx="5303490" cy="42778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3960" y="3523356"/>
              <a:ext cx="5303490" cy="25010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42357" y="4235267"/>
              <a:ext cx="37066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There’s some utility in it.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3545" y="1746534"/>
              <a:ext cx="1723174" cy="1256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6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9" y="543931"/>
            <a:ext cx="4854962" cy="10961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14399" y="2484708"/>
            <a:ext cx="3699417" cy="1859574"/>
            <a:chOff x="914399" y="2484708"/>
            <a:chExt cx="3699417" cy="18595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9" y="2484708"/>
              <a:ext cx="3699417" cy="18595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0454" y="3091329"/>
              <a:ext cx="1867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Manager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43852" y="2018579"/>
            <a:ext cx="3699417" cy="1859574"/>
            <a:chOff x="7043852" y="2018579"/>
            <a:chExt cx="3699417" cy="18595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3852" y="2018579"/>
              <a:ext cx="3699417" cy="18595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959907" y="2462406"/>
              <a:ext cx="18673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smtClean="0"/>
                <a:t>Project</a:t>
              </a:r>
              <a:br>
                <a:rPr lang="en-US" sz="3600" smtClean="0"/>
              </a:br>
              <a:r>
                <a:rPr lang="en-US" sz="3600" smtClean="0"/>
                <a:t>Manager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5840" y="3878153"/>
            <a:ext cx="3699417" cy="1859574"/>
            <a:chOff x="5125840" y="3878153"/>
            <a:chExt cx="3699417" cy="18595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5840" y="3878153"/>
              <a:ext cx="3699417" cy="18595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39598" y="4258380"/>
              <a:ext cx="18085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Team</a:t>
              </a:r>
              <a:r>
                <a:rPr lang="en-US" sz="3600" smtClean="0"/>
                <a:t/>
              </a:r>
              <a:br>
                <a:rPr lang="en-US" sz="3600" smtClean="0"/>
              </a:br>
              <a:r>
                <a:rPr lang="en-US" sz="3600" smtClean="0"/>
                <a:t>Member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43" y="547184"/>
            <a:ext cx="6415823" cy="1447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84" y="2052055"/>
            <a:ext cx="1638920" cy="100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002" y="3442046"/>
            <a:ext cx="2158628" cy="98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453" y="4870798"/>
            <a:ext cx="2579726" cy="118202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03266" y="2015752"/>
            <a:ext cx="719678" cy="3201934"/>
            <a:chOff x="6903266" y="2015752"/>
            <a:chExt cx="719678" cy="32019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04" y="4877898"/>
              <a:ext cx="336820" cy="339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6124" y="3446826"/>
              <a:ext cx="336820" cy="3397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3266" y="2015752"/>
              <a:ext cx="336820" cy="33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10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062"/>
            <a:ext cx="4727643" cy="3598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72828">
            <a:off x="640504" y="1600630"/>
            <a:ext cx="907526" cy="40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10795">
            <a:off x="2735239" y="1798043"/>
            <a:ext cx="1370177" cy="369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7518">
            <a:off x="1601791" y="3345054"/>
            <a:ext cx="1231411" cy="4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" y="413906"/>
            <a:ext cx="4727643" cy="3598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72828">
            <a:off x="640504" y="1600630"/>
            <a:ext cx="907526" cy="40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310795">
            <a:off x="2735239" y="1798043"/>
            <a:ext cx="1370177" cy="369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07518">
            <a:off x="1601791" y="3345054"/>
            <a:ext cx="1231411" cy="44444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90519" y="887433"/>
            <a:ext cx="2200308" cy="2089432"/>
            <a:chOff x="2290519" y="887433"/>
            <a:chExt cx="2200308" cy="20894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628749">
              <a:off x="2290519" y="887433"/>
              <a:ext cx="833546" cy="4843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449903">
              <a:off x="3793357" y="2571578"/>
              <a:ext cx="697470" cy="40528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44221" y="3392629"/>
            <a:ext cx="3122121" cy="556859"/>
            <a:chOff x="644221" y="3392629"/>
            <a:chExt cx="3122121" cy="5568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221" y="3392629"/>
              <a:ext cx="805620" cy="46813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82724" flipH="1">
              <a:off x="2981896" y="3493661"/>
              <a:ext cx="784446" cy="45582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5700" y="382218"/>
            <a:ext cx="2461054" cy="51705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71864" y="3430760"/>
            <a:ext cx="4715713" cy="3109771"/>
            <a:chOff x="6043848" y="3392628"/>
            <a:chExt cx="4715713" cy="310977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43848" y="3392628"/>
              <a:ext cx="4459052" cy="31097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4254" y="3430760"/>
              <a:ext cx="3715307" cy="203281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541767" y="670590"/>
            <a:ext cx="3999992" cy="2722039"/>
            <a:chOff x="7541767" y="670590"/>
            <a:chExt cx="3999992" cy="27220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41767" y="670590"/>
              <a:ext cx="3999992" cy="27220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051181" y="1351794"/>
              <a:ext cx="2966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Requirements Definition</a:t>
              </a:r>
            </a:p>
            <a:p>
              <a:r>
                <a:rPr lang="en-US" dirty="0" smtClean="0"/>
                <a:t>- Baseline Definitions</a:t>
              </a:r>
            </a:p>
            <a:p>
              <a:r>
                <a:rPr lang="en-US" dirty="0" smtClean="0"/>
                <a:t>- Earned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1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062"/>
            <a:ext cx="4727643" cy="3598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72828">
            <a:off x="640504" y="1600630"/>
            <a:ext cx="907526" cy="40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310795">
            <a:off x="2735239" y="1798043"/>
            <a:ext cx="1370177" cy="369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07518">
            <a:off x="1601791" y="3345054"/>
            <a:ext cx="1231411" cy="44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64662" y="843346"/>
            <a:ext cx="1253012" cy="1936105"/>
            <a:chOff x="464662" y="843346"/>
            <a:chExt cx="1253012" cy="19361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7997538">
              <a:off x="319958" y="2233314"/>
              <a:ext cx="690841" cy="40143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331061" flipH="1">
              <a:off x="1218233" y="975676"/>
              <a:ext cx="631772" cy="36711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308" y="402777"/>
            <a:ext cx="2170373" cy="929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2681" y="3860760"/>
            <a:ext cx="2464189" cy="262165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044596" y="382773"/>
            <a:ext cx="4169467" cy="2837369"/>
            <a:chOff x="7044596" y="382773"/>
            <a:chExt cx="4169467" cy="28373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4596" y="382773"/>
              <a:ext cx="4169467" cy="283736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9951" y="1111200"/>
              <a:ext cx="2966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Value Stream</a:t>
              </a:r>
            </a:p>
            <a:p>
              <a:r>
                <a:rPr lang="en-US" dirty="0" smtClean="0"/>
                <a:t>- Capabilities</a:t>
              </a:r>
            </a:p>
            <a:p>
              <a:r>
                <a:rPr lang="en-US" dirty="0" smtClean="0"/>
                <a:t>- Iterative and Progressive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3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9884" y="872752"/>
            <a:ext cx="1946002" cy="1044064"/>
            <a:chOff x="5294084" y="2015752"/>
            <a:chExt cx="1946002" cy="10440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266" y="2015752"/>
              <a:ext cx="336820" cy="3397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084" y="2052055"/>
              <a:ext cx="1638920" cy="100776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338233" y="183840"/>
            <a:ext cx="8294967" cy="1854200"/>
            <a:chOff x="3109633" y="105584"/>
            <a:chExt cx="10718151" cy="1859574"/>
          </a:xfrm>
        </p:grpSpPr>
        <p:grpSp>
          <p:nvGrpSpPr>
            <p:cNvPr id="8" name="Group 7"/>
            <p:cNvGrpSpPr/>
            <p:nvPr/>
          </p:nvGrpSpPr>
          <p:grpSpPr>
            <a:xfrm>
              <a:off x="3109633" y="310143"/>
              <a:ext cx="3319322" cy="1601594"/>
              <a:chOff x="914399" y="2484708"/>
              <a:chExt cx="3699417" cy="185957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399" y="2484708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830454" y="3091329"/>
                <a:ext cx="2150105" cy="609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428953" y="105584"/>
              <a:ext cx="3699417" cy="1859574"/>
              <a:chOff x="7043852" y="2018579"/>
              <a:chExt cx="3699417" cy="185957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3852" y="2018579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28963" y="2462406"/>
                <a:ext cx="1929194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Project</a:t>
                </a:r>
                <a:br>
                  <a:rPr lang="en-US" sz="2800" dirty="0" smtClean="0"/>
                </a:br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128367" y="105584"/>
              <a:ext cx="3699417" cy="1859574"/>
              <a:chOff x="5125840" y="3878153"/>
              <a:chExt cx="3699417" cy="185957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5840" y="3878153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107424" y="4258380"/>
                <a:ext cx="1872856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Team</a:t>
                </a:r>
                <a:br>
                  <a:rPr lang="en-US" sz="2800" dirty="0" smtClean="0"/>
                </a:br>
                <a:r>
                  <a:rPr lang="en-US" sz="2800" dirty="0" smtClean="0"/>
                  <a:t>Member</a:t>
                </a:r>
                <a:endParaRPr lang="en-US" sz="2800" dirty="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747" y="2417168"/>
            <a:ext cx="913583" cy="9012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93793" y="2188742"/>
            <a:ext cx="5076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Setting Objectives / Strategic Management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Overseeing Budgets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Developing the Team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Developing the Individual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Negotiating Contracts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Working with Data-Driven Quality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Organizational Models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Communication Models, Theory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Executive Communication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Earned-Value Analysis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81446" flipH="1">
            <a:off x="1301684" y="2681705"/>
            <a:ext cx="1656432" cy="1256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944" y="1953119"/>
            <a:ext cx="2461054" cy="5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20448" y="771152"/>
            <a:ext cx="2327038" cy="989082"/>
            <a:chOff x="4913048" y="2015752"/>
            <a:chExt cx="2327038" cy="9890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048" y="2015752"/>
              <a:ext cx="2158628" cy="98908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266" y="2015752"/>
              <a:ext cx="336820" cy="33978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38233" y="183840"/>
            <a:ext cx="8294967" cy="1854200"/>
            <a:chOff x="3109633" y="105584"/>
            <a:chExt cx="10718151" cy="1859574"/>
          </a:xfrm>
        </p:grpSpPr>
        <p:grpSp>
          <p:nvGrpSpPr>
            <p:cNvPr id="6" name="Group 5"/>
            <p:cNvGrpSpPr/>
            <p:nvPr/>
          </p:nvGrpSpPr>
          <p:grpSpPr>
            <a:xfrm>
              <a:off x="3109633" y="310143"/>
              <a:ext cx="3319322" cy="1601594"/>
              <a:chOff x="914399" y="2484708"/>
              <a:chExt cx="3699417" cy="185957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399" y="2484708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830454" y="3091329"/>
                <a:ext cx="2150105" cy="609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428953" y="105584"/>
              <a:ext cx="3699417" cy="1859574"/>
              <a:chOff x="7043852" y="2018579"/>
              <a:chExt cx="3699417" cy="18595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3852" y="2018579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928963" y="2462406"/>
                <a:ext cx="1929194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Project</a:t>
                </a:r>
                <a:br>
                  <a:rPr lang="en-US" sz="2800" dirty="0" smtClean="0"/>
                </a:br>
                <a:r>
                  <a:rPr lang="en-US" sz="2800" dirty="0" smtClean="0"/>
                  <a:t>Manager</a:t>
                </a:r>
                <a:endParaRPr lang="en-US" sz="28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28367" y="105584"/>
              <a:ext cx="3699417" cy="1859574"/>
              <a:chOff x="5125840" y="3878153"/>
              <a:chExt cx="3699417" cy="185957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5840" y="3878153"/>
                <a:ext cx="3699417" cy="185957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107424" y="4258380"/>
                <a:ext cx="1872856" cy="956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Team</a:t>
                </a:r>
                <a:br>
                  <a:rPr lang="en-US" sz="2800" dirty="0" smtClean="0"/>
                </a:br>
                <a:r>
                  <a:rPr lang="en-US" sz="2800" dirty="0" smtClean="0"/>
                  <a:t>Member</a:t>
                </a:r>
                <a:endParaRPr lang="en-US" sz="2800" dirty="0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747" y="2417168"/>
            <a:ext cx="913583" cy="9012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93793" y="2188742"/>
            <a:ext cx="507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Prioritizing Technical and Functional Capabilities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Orchestrating Enterprise Teams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Including Enterprise Roles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Data-Driven Quality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Architecture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Negotiating Contracts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Working with Data-Driven Quality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Organizational Models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Communication Models, Theory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Executive Communication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Value Stream / Rapid Revenue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81446" flipH="1">
            <a:off x="1301684" y="2681705"/>
            <a:ext cx="1656432" cy="12562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4" y="1723909"/>
            <a:ext cx="2170373" cy="9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161</Words>
  <Application>Microsoft Macintosh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Curley</dc:creator>
  <cp:lastModifiedBy>Christopher Curley</cp:lastModifiedBy>
  <cp:revision>30</cp:revision>
  <dcterms:created xsi:type="dcterms:W3CDTF">2016-09-08T22:09:13Z</dcterms:created>
  <dcterms:modified xsi:type="dcterms:W3CDTF">2016-09-21T14:15:10Z</dcterms:modified>
</cp:coreProperties>
</file>