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242424"/>
    <a:srgbClr val="2E2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BC9-E6A3-4068-BE64-703A9E11F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9BD82-25DC-4DE7-94AA-B56E2F15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32BB-357E-4E1C-A1EE-829A03AA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266F-235B-4C22-99E4-7D72E82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B5AA-158E-4B8C-A50D-3AADB656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F49D-8AC0-4E37-829E-7BF18A9C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650A3-FB9F-4873-80A6-9C57A7A6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E591-21EF-4BB3-B9BC-C34E3AA4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2B1E-6EFF-4D18-83E9-C3C052C2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7EE7-4AD4-4966-8C97-CB2A70F8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99FF2-AA41-4744-A239-5D932EA3B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0AFD0-95FC-44D1-BF0A-4C19B928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6F0E-954D-4439-A4D0-5CFC0892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446E-3DBC-49CD-AE17-8B1C156C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B72C-9BE6-42D0-B01B-76DAF9C9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4F57-FC6C-4F3E-8AA6-FFC37AD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DA93-C727-4864-9B42-452BBF31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311-14D7-4C2F-8F91-DCA6D9A4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96DD-181B-495B-AFB2-B82E7AB3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59C4-F02E-4263-9091-E3FC86F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153D-7856-4C55-A544-64A8F685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700D-9910-4DD5-AC02-D6EBBF3B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9B61-87C1-4ECF-9416-46058E66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DDC4-F5FA-445A-B9BD-8EE6A8EF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8923-7844-4C67-A3AE-BB8DCCEB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05F-14F3-41A7-BB18-7ABD7E35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C89C-2F32-4D29-BC10-6D2B2480F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0593-AB74-4646-AB3A-4EED65B96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4DEF7-F66C-457F-90EE-453DAC03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DEFD-D83C-4AE3-B399-544E1B6B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A789-C8FE-4B88-B27B-E9EFB3F2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9A29-1724-48B2-89E7-20900DC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7D98-27B2-41DF-B7E3-AD7F38FF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6E729-F86A-41B5-9544-B990E4D8D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2886E-ABE6-4E04-944F-B6122594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39F5-F03E-4F13-9588-CA68D27E9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7DFCC-73DC-4631-A78C-33DAE8ED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C3DC-B2B9-4B0C-95A2-BD5AF359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88ED8-6E57-4DB6-BAC2-6B935F0E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76A4-BED7-4B48-8099-199BD39A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6D4EC-DCF2-4EC2-BB78-211DB30F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9875A-E2C5-489E-8972-2F49291A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23237-EED3-4AD6-9683-911160A8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F87F2-1A62-4FC5-9063-C9443FDC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5A66C-733D-42C8-8DB7-F25F6D29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754FE-56D9-4073-A1A7-032EA114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E2E-FA6D-4F30-9B0E-25D1A8DF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AAE4-92B6-4731-83C4-4B2DA00C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82CF9-3FC7-4EEF-9B94-E2372ECB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D2C6F-C880-47DE-8D87-A04CDECA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2302-489F-42C6-8147-BFDE32EC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C821-194E-4D03-AC3E-6F6DD84F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F3CA-9350-4190-B76B-9308699B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4B623-322A-4C56-A2E9-7CF56A59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254BB-2EA6-428D-A8A8-E51C3FD4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49518-5156-4D7D-A626-524CBBA5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4BF49-E1C1-4A3C-B51C-13A4787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57903-C2F7-4279-B963-822EC7BA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F80CE-6499-4E80-BBE5-C3034223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CB31-9B56-4454-8954-E1A13516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69ED-9F5D-4F71-9F0D-D00C74A35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FB6B-C20F-4AB7-A8D9-19F57B8B3D6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6DC0-9350-4AE3-ACF4-6418C092C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0212-2C3E-4D64-B3DA-43486D9F6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8536-B509-4F56-8B10-FF4FAF6E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73E9CEF-F389-404A-AB0D-EE794433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183"/>
            <a:ext cx="12192000" cy="68137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D347C8-0868-4F18-B244-31F3FD0A9167}"/>
              </a:ext>
            </a:extLst>
          </p:cNvPr>
          <p:cNvGrpSpPr/>
          <p:nvPr/>
        </p:nvGrpSpPr>
        <p:grpSpPr>
          <a:xfrm>
            <a:off x="584461" y="424206"/>
            <a:ext cx="10887959" cy="6009587"/>
            <a:chOff x="584461" y="424206"/>
            <a:chExt cx="10887959" cy="6009587"/>
          </a:xfrm>
          <a:solidFill>
            <a:srgbClr val="2E2F56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D5FB93-2323-40E1-B5F6-90B274682798}"/>
                </a:ext>
              </a:extLst>
            </p:cNvPr>
            <p:cNvSpPr/>
            <p:nvPr/>
          </p:nvSpPr>
          <p:spPr>
            <a:xfrm>
              <a:off x="584462" y="424206"/>
              <a:ext cx="4694548" cy="4694548"/>
            </a:xfrm>
            <a:prstGeom prst="roundRect">
              <a:avLst>
                <a:gd name="adj" fmla="val 96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0642A89-68B8-4A08-8E57-F4AFA558038A}"/>
                </a:ext>
              </a:extLst>
            </p:cNvPr>
            <p:cNvSpPr/>
            <p:nvPr/>
          </p:nvSpPr>
          <p:spPr>
            <a:xfrm>
              <a:off x="584461" y="4062952"/>
              <a:ext cx="10887959" cy="2370841"/>
            </a:xfrm>
            <a:prstGeom prst="roundRect">
              <a:avLst>
                <a:gd name="adj" fmla="val 219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43FC42-D744-490B-9C70-B7FFF7403B57}"/>
              </a:ext>
            </a:extLst>
          </p:cNvPr>
          <p:cNvSpPr/>
          <p:nvPr/>
        </p:nvSpPr>
        <p:spPr>
          <a:xfrm>
            <a:off x="4898795" y="1963132"/>
            <a:ext cx="2161880" cy="2450969"/>
          </a:xfrm>
          <a:custGeom>
            <a:avLst/>
            <a:gdLst>
              <a:gd name="connsiteX0" fmla="*/ 0 w 2161880"/>
              <a:gd name="connsiteY0" fmla="*/ 0 h 2450969"/>
              <a:gd name="connsiteX1" fmla="*/ 381786 w 2161880"/>
              <a:gd name="connsiteY1" fmla="*/ 0 h 2450969"/>
              <a:gd name="connsiteX2" fmla="*/ 381786 w 2161880"/>
              <a:gd name="connsiteY2" fmla="*/ 1702316 h 2450969"/>
              <a:gd name="connsiteX3" fmla="*/ 776934 w 2161880"/>
              <a:gd name="connsiteY3" fmla="*/ 2097464 h 2450969"/>
              <a:gd name="connsiteX4" fmla="*/ 2161880 w 2161880"/>
              <a:gd name="connsiteY4" fmla="*/ 2097464 h 2450969"/>
              <a:gd name="connsiteX5" fmla="*/ 2161880 w 2161880"/>
              <a:gd name="connsiteY5" fmla="*/ 2450969 h 2450969"/>
              <a:gd name="connsiteX6" fmla="*/ 0 w 2161880"/>
              <a:gd name="connsiteY6" fmla="*/ 2450969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880" h="2450969">
                <a:moveTo>
                  <a:pt x="0" y="0"/>
                </a:moveTo>
                <a:lnTo>
                  <a:pt x="381786" y="0"/>
                </a:lnTo>
                <a:lnTo>
                  <a:pt x="381786" y="1702316"/>
                </a:lnTo>
                <a:cubicBezTo>
                  <a:pt x="381786" y="1920550"/>
                  <a:pt x="558700" y="2097464"/>
                  <a:pt x="776934" y="2097464"/>
                </a:cubicBezTo>
                <a:lnTo>
                  <a:pt x="2161880" y="2097464"/>
                </a:lnTo>
                <a:lnTo>
                  <a:pt x="2161880" y="2450969"/>
                </a:lnTo>
                <a:lnTo>
                  <a:pt x="0" y="2450969"/>
                </a:lnTo>
                <a:close/>
              </a:path>
            </a:pathLst>
          </a:custGeom>
          <a:solidFill>
            <a:srgbClr val="2E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B6606-AEA6-41C9-8DED-5B6D7FDCFEEA}"/>
              </a:ext>
            </a:extLst>
          </p:cNvPr>
          <p:cNvSpPr txBox="1"/>
          <p:nvPr/>
        </p:nvSpPr>
        <p:spPr>
          <a:xfrm>
            <a:off x="764654" y="424206"/>
            <a:ext cx="8268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erlin Sans FB Demi" panose="020E0802020502020306" pitchFamily="34" charset="0"/>
              </a:rPr>
              <a:t>Game Jam 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05430-C047-4DF8-8D53-A9E4BA0924F2}"/>
              </a:ext>
            </a:extLst>
          </p:cNvPr>
          <p:cNvSpPr txBox="1"/>
          <p:nvPr/>
        </p:nvSpPr>
        <p:spPr>
          <a:xfrm>
            <a:off x="357700" y="2190399"/>
            <a:ext cx="5148072" cy="148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your own game-playing AI</a:t>
            </a:r>
          </a:p>
          <a:p>
            <a:pPr algn="ctr">
              <a:lnSpc>
                <a:spcPct val="1300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– </a:t>
            </a: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or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–</a:t>
            </a:r>
          </a:p>
          <a:p>
            <a:pPr algn="ctr">
              <a:lnSpc>
                <a:spcPct val="130000"/>
              </a:lnSpc>
            </a:pP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Craft your own game interface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EA38C2-86C8-42A3-8C7A-EABCB2BA65B0}"/>
              </a:ext>
            </a:extLst>
          </p:cNvPr>
          <p:cNvGrpSpPr/>
          <p:nvPr/>
        </p:nvGrpSpPr>
        <p:grpSpPr>
          <a:xfrm>
            <a:off x="9109308" y="1674391"/>
            <a:ext cx="2615264" cy="1754609"/>
            <a:chOff x="6530700" y="1241699"/>
            <a:chExt cx="2615264" cy="175460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BAE42F-34D3-433C-87AE-194F41AFA295}"/>
                </a:ext>
              </a:extLst>
            </p:cNvPr>
            <p:cNvGrpSpPr/>
            <p:nvPr/>
          </p:nvGrpSpPr>
          <p:grpSpPr>
            <a:xfrm>
              <a:off x="6530700" y="1241699"/>
              <a:ext cx="2615264" cy="1754609"/>
              <a:chOff x="9354597" y="1085826"/>
              <a:chExt cx="2615264" cy="1754609"/>
            </a:xfrm>
          </p:grpSpPr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BF46D53A-F167-4788-A567-521AF20A2D90}"/>
                  </a:ext>
                </a:extLst>
              </p:cNvPr>
              <p:cNvSpPr/>
              <p:nvPr/>
            </p:nvSpPr>
            <p:spPr>
              <a:xfrm>
                <a:off x="10515414" y="1515611"/>
                <a:ext cx="1454447" cy="1324824"/>
              </a:xfrm>
              <a:prstGeom prst="parallelogram">
                <a:avLst>
                  <a:gd name="adj" fmla="val 16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EDD4474E-3C73-4330-8907-228185566286}"/>
                  </a:ext>
                </a:extLst>
              </p:cNvPr>
              <p:cNvSpPr/>
              <p:nvPr/>
            </p:nvSpPr>
            <p:spPr>
              <a:xfrm rot="1179964" flipV="1">
                <a:off x="9354597" y="1332486"/>
                <a:ext cx="1317912" cy="1324824"/>
              </a:xfrm>
              <a:prstGeom prst="parallelogram">
                <a:avLst>
                  <a:gd name="adj" fmla="val 16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1DF48962-B078-44B6-B187-9D6F9AB9F1E1}"/>
                  </a:ext>
                </a:extLst>
              </p:cNvPr>
              <p:cNvSpPr/>
              <p:nvPr/>
            </p:nvSpPr>
            <p:spPr>
              <a:xfrm flipV="1">
                <a:off x="9656429" y="1085826"/>
                <a:ext cx="2298013" cy="349925"/>
              </a:xfrm>
              <a:prstGeom prst="parallelogram">
                <a:avLst>
                  <a:gd name="adj" fmla="val 2877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92148D-8FCE-4287-A244-DC2B2B52AA25}"/>
                </a:ext>
              </a:extLst>
            </p:cNvPr>
            <p:cNvSpPr/>
            <p:nvPr/>
          </p:nvSpPr>
          <p:spPr>
            <a:xfrm>
              <a:off x="7071246" y="1999895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A7B1CF-68E4-4C2D-BE2C-7EA8B2CDFEEE}"/>
                </a:ext>
              </a:extLst>
            </p:cNvPr>
            <p:cNvSpPr/>
            <p:nvPr/>
          </p:nvSpPr>
          <p:spPr>
            <a:xfrm>
              <a:off x="7858094" y="1362977"/>
              <a:ext cx="246888" cy="10736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56667-8F1D-43D5-B4B3-9DEC12BA5A78}"/>
                </a:ext>
              </a:extLst>
            </p:cNvPr>
            <p:cNvSpPr/>
            <p:nvPr/>
          </p:nvSpPr>
          <p:spPr>
            <a:xfrm>
              <a:off x="6865888" y="1561551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3697BB-25AF-4A36-BC6B-C2728763C9B3}"/>
                </a:ext>
              </a:extLst>
            </p:cNvPr>
            <p:cNvSpPr/>
            <p:nvPr/>
          </p:nvSpPr>
          <p:spPr>
            <a:xfrm>
              <a:off x="7276603" y="2499767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213A3F-6868-4AAF-AE02-F72039FB21EA}"/>
                </a:ext>
              </a:extLst>
            </p:cNvPr>
            <p:cNvSpPr/>
            <p:nvPr/>
          </p:nvSpPr>
          <p:spPr>
            <a:xfrm>
              <a:off x="7822154" y="2623211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ABA037-6D3F-4849-8483-54A436387F42}"/>
                </a:ext>
              </a:extLst>
            </p:cNvPr>
            <p:cNvSpPr/>
            <p:nvPr/>
          </p:nvSpPr>
          <p:spPr>
            <a:xfrm>
              <a:off x="8758138" y="1774276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3FA868C-C713-4D4A-828C-956C0E69DB37}"/>
              </a:ext>
            </a:extLst>
          </p:cNvPr>
          <p:cNvSpPr txBox="1"/>
          <p:nvPr/>
        </p:nvSpPr>
        <p:spPr>
          <a:xfrm>
            <a:off x="6675766" y="4193435"/>
            <a:ext cx="5148072" cy="2109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Date: March 28 &amp; 30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Time: 4:00 – 6:00 PM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Room: DAW 107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Refreshments provided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0F870-4F4C-44E4-A399-460DB391E928}"/>
              </a:ext>
            </a:extLst>
          </p:cNvPr>
          <p:cNvSpPr txBox="1"/>
          <p:nvPr/>
        </p:nvSpPr>
        <p:spPr>
          <a:xfrm>
            <a:off x="1056078" y="5260587"/>
            <a:ext cx="5148072" cy="104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Come have fun!</a:t>
            </a:r>
          </a:p>
          <a:p>
            <a:pPr>
              <a:lnSpc>
                <a:spcPct val="150000"/>
              </a:lnSpc>
            </a:pPr>
            <a:r>
              <a:rPr lang="en-US" sz="2200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coding experience required!</a:t>
            </a:r>
          </a:p>
        </p:txBody>
      </p:sp>
    </p:spTree>
    <p:extLst>
      <p:ext uri="{BB962C8B-B14F-4D97-AF65-F5344CB8AC3E}">
        <p14:creationId xmlns:p14="http://schemas.microsoft.com/office/powerpoint/2010/main" val="113564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EB9F31-8B91-498C-A24D-497CDB297BB2}"/>
              </a:ext>
            </a:extLst>
          </p:cNvPr>
          <p:cNvGrpSpPr/>
          <p:nvPr/>
        </p:nvGrpSpPr>
        <p:grpSpPr>
          <a:xfrm>
            <a:off x="6530700" y="1241699"/>
            <a:ext cx="2615264" cy="1754609"/>
            <a:chOff x="6530700" y="1241699"/>
            <a:chExt cx="2615264" cy="17546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B812EA-A23C-46FC-9B60-42E8548E0EC5}"/>
                </a:ext>
              </a:extLst>
            </p:cNvPr>
            <p:cNvGrpSpPr/>
            <p:nvPr/>
          </p:nvGrpSpPr>
          <p:grpSpPr>
            <a:xfrm>
              <a:off x="6530700" y="1241699"/>
              <a:ext cx="2615264" cy="1754609"/>
              <a:chOff x="9354597" y="1085826"/>
              <a:chExt cx="2615264" cy="1754609"/>
            </a:xfrm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702574CB-7FE5-419E-9A5C-D19FDD3C02C2}"/>
                  </a:ext>
                </a:extLst>
              </p:cNvPr>
              <p:cNvSpPr/>
              <p:nvPr/>
            </p:nvSpPr>
            <p:spPr>
              <a:xfrm>
                <a:off x="10515414" y="1515611"/>
                <a:ext cx="1454447" cy="1324824"/>
              </a:xfrm>
              <a:prstGeom prst="parallelogram">
                <a:avLst>
                  <a:gd name="adj" fmla="val 16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944DC70B-B653-439B-BF52-1A0EAC7C4DC6}"/>
                  </a:ext>
                </a:extLst>
              </p:cNvPr>
              <p:cNvSpPr/>
              <p:nvPr/>
            </p:nvSpPr>
            <p:spPr>
              <a:xfrm rot="1179964" flipV="1">
                <a:off x="9354597" y="1332486"/>
                <a:ext cx="1317912" cy="1324824"/>
              </a:xfrm>
              <a:prstGeom prst="parallelogram">
                <a:avLst>
                  <a:gd name="adj" fmla="val 16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1F410C64-4B68-4F00-BB8E-05CB8BFF51E0}"/>
                  </a:ext>
                </a:extLst>
              </p:cNvPr>
              <p:cNvSpPr/>
              <p:nvPr/>
            </p:nvSpPr>
            <p:spPr>
              <a:xfrm flipV="1">
                <a:off x="9656429" y="1085826"/>
                <a:ext cx="2298013" cy="349925"/>
              </a:xfrm>
              <a:prstGeom prst="parallelogram">
                <a:avLst>
                  <a:gd name="adj" fmla="val 2877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9CDEB1-F176-42F3-8496-5AA90CA9F45A}"/>
                </a:ext>
              </a:extLst>
            </p:cNvPr>
            <p:cNvSpPr/>
            <p:nvPr/>
          </p:nvSpPr>
          <p:spPr>
            <a:xfrm>
              <a:off x="7071246" y="1999895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1B941D-58D5-4DD7-BB33-A3CE270C4CC4}"/>
                </a:ext>
              </a:extLst>
            </p:cNvPr>
            <p:cNvSpPr/>
            <p:nvPr/>
          </p:nvSpPr>
          <p:spPr>
            <a:xfrm>
              <a:off x="7858094" y="1362977"/>
              <a:ext cx="246888" cy="10736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434039-A37F-4017-88B1-8A20817DFC87}"/>
                </a:ext>
              </a:extLst>
            </p:cNvPr>
            <p:cNvSpPr/>
            <p:nvPr/>
          </p:nvSpPr>
          <p:spPr>
            <a:xfrm>
              <a:off x="6865888" y="1561551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29A2F6-9E0E-41AD-AF31-9CC4592C44B6}"/>
                </a:ext>
              </a:extLst>
            </p:cNvPr>
            <p:cNvSpPr/>
            <p:nvPr/>
          </p:nvSpPr>
          <p:spPr>
            <a:xfrm>
              <a:off x="7276603" y="2499767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D80B20-D134-4B30-8EC8-5539A04D6264}"/>
                </a:ext>
              </a:extLst>
            </p:cNvPr>
            <p:cNvSpPr/>
            <p:nvPr/>
          </p:nvSpPr>
          <p:spPr>
            <a:xfrm>
              <a:off x="7822154" y="2623211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73F9B8-BE56-438D-9BA0-66173B47654B}"/>
                </a:ext>
              </a:extLst>
            </p:cNvPr>
            <p:cNvSpPr/>
            <p:nvPr/>
          </p:nvSpPr>
          <p:spPr>
            <a:xfrm>
              <a:off x="8758138" y="1774276"/>
              <a:ext cx="246888" cy="246888"/>
            </a:xfrm>
            <a:prstGeom prst="ellipse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7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Curtis</dc:creator>
  <cp:lastModifiedBy>Chad Curtis</cp:lastModifiedBy>
  <cp:revision>6</cp:revision>
  <dcterms:created xsi:type="dcterms:W3CDTF">2023-01-06T00:24:53Z</dcterms:created>
  <dcterms:modified xsi:type="dcterms:W3CDTF">2023-01-06T01:20:46Z</dcterms:modified>
</cp:coreProperties>
</file>