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0" cy="292608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31"/>
  </p:normalViewPr>
  <p:slideViewPr>
    <p:cSldViewPr snapToGrid="0">
      <p:cViewPr>
        <p:scale>
          <a:sx n="51" d="100"/>
          <a:sy n="51" d="100"/>
        </p:scale>
        <p:origin x="144" y="144"/>
      </p:cViewPr>
      <p:guideLst>
        <p:guide orient="horz" pos="9216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9089815"/>
            <a:ext cx="3108960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6581120"/>
            <a:ext cx="2560320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734-A6DD-4AB2-9AC3-E96A7B3E9E0B}" type="datetimeFigureOut">
              <a:rPr lang="en-US" smtClean="0"/>
              <a:pPr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D950-0AC0-4247-BEB6-D9845F62D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734-A6DD-4AB2-9AC3-E96A7B3E9E0B}" type="datetimeFigureOut">
              <a:rPr lang="en-US" smtClean="0"/>
              <a:pPr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D950-0AC0-4247-BEB6-D9845F62D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4998722"/>
            <a:ext cx="32918400" cy="106524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4998722"/>
            <a:ext cx="98145600" cy="106524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734-A6DD-4AB2-9AC3-E96A7B3E9E0B}" type="datetimeFigureOut">
              <a:rPr lang="en-US" smtClean="0"/>
              <a:pPr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D950-0AC0-4247-BEB6-D9845F62D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734-A6DD-4AB2-9AC3-E96A7B3E9E0B}" type="datetimeFigureOut">
              <a:rPr lang="en-US" smtClean="0"/>
              <a:pPr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D950-0AC0-4247-BEB6-D9845F62D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8802775"/>
            <a:ext cx="3108960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2401978"/>
            <a:ext cx="3108960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734-A6DD-4AB2-9AC3-E96A7B3E9E0B}" type="datetimeFigureOut">
              <a:rPr lang="en-US" smtClean="0"/>
              <a:pPr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D950-0AC0-4247-BEB6-D9845F62D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29132109"/>
            <a:ext cx="65532000" cy="82390827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29132109"/>
            <a:ext cx="65532000" cy="82390827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734-A6DD-4AB2-9AC3-E96A7B3E9E0B}" type="datetimeFigureOut">
              <a:rPr lang="en-US" smtClean="0"/>
              <a:pPr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D950-0AC0-4247-BEB6-D9845F62D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549816"/>
            <a:ext cx="16160752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9279467"/>
            <a:ext cx="16160752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6549816"/>
            <a:ext cx="1616710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9279467"/>
            <a:ext cx="1616710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734-A6DD-4AB2-9AC3-E96A7B3E9E0B}" type="datetimeFigureOut">
              <a:rPr lang="en-US" smtClean="0"/>
              <a:pPr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D950-0AC0-4247-BEB6-D9845F62D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734-A6DD-4AB2-9AC3-E96A7B3E9E0B}" type="datetimeFigureOut">
              <a:rPr lang="en-US" smtClean="0"/>
              <a:pPr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D950-0AC0-4247-BEB6-D9845F62D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734-A6DD-4AB2-9AC3-E96A7B3E9E0B}" type="datetimeFigureOut">
              <a:rPr lang="en-US" smtClean="0"/>
              <a:pPr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D950-0AC0-4247-BEB6-D9845F62D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165013"/>
            <a:ext cx="12033252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165016"/>
            <a:ext cx="204470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6123096"/>
            <a:ext cx="12033252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734-A6DD-4AB2-9AC3-E96A7B3E9E0B}" type="datetimeFigureOut">
              <a:rPr lang="en-US" smtClean="0"/>
              <a:pPr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D950-0AC0-4247-BEB6-D9845F62D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0482560"/>
            <a:ext cx="2194560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614507"/>
            <a:ext cx="2194560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2900642"/>
            <a:ext cx="2194560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0734-A6DD-4AB2-9AC3-E96A7B3E9E0B}" type="datetimeFigureOut">
              <a:rPr lang="en-US" smtClean="0"/>
              <a:pPr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5D950-0AC0-4247-BEB6-D9845F62D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171789"/>
            <a:ext cx="32918400" cy="48768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827522"/>
            <a:ext cx="32918400" cy="19310775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B0734-A6DD-4AB2-9AC3-E96A7B3E9E0B}" type="datetimeFigureOut">
              <a:rPr lang="en-US" smtClean="0"/>
              <a:pPr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7120429"/>
            <a:ext cx="11582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7120429"/>
            <a:ext cx="853440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5D950-0AC0-4247-BEB6-D9845F62D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5825" y="819150"/>
            <a:ext cx="28908375" cy="47434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25400">
            <a:solidFill>
              <a:srgbClr val="FFD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6" descr="http://faculty.washington.edu/dacb/CHEM_UW_purp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13"/>
          <a:stretch/>
        </p:blipFill>
        <p:spPr bwMode="auto">
          <a:xfrm>
            <a:off x="31901523" y="853965"/>
            <a:ext cx="2368963" cy="171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faculty.washington.edu/dacb/CHEM_UW_purp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5"/>
          <a:stretch/>
        </p:blipFill>
        <p:spPr bwMode="auto">
          <a:xfrm>
            <a:off x="30000884" y="2680139"/>
            <a:ext cx="6326738" cy="11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logo-eScienc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922946" y="3965294"/>
            <a:ext cx="6511159" cy="1571304"/>
          </a:xfrm>
          <a:prstGeom prst="rect">
            <a:avLst/>
          </a:prstGeom>
          <a:noFill/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308101" y="1361465"/>
            <a:ext cx="2848609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000" b="1" dirty="0" smtClean="0">
                <a:solidFill>
                  <a:srgbClr val="FFD800"/>
                </a:solidFill>
                <a:latin typeface="Arial" charset="0"/>
                <a:ea typeface="Arial" charset="0"/>
                <a:cs typeface="Arial" charset="0"/>
              </a:rPr>
              <a:t>Graphically exploring diffusion of brain-penetrating nanoparticles</a:t>
            </a:r>
            <a:endParaRPr lang="en-US" sz="7000" b="1" dirty="0">
              <a:solidFill>
                <a:srgbClr val="FFD8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104"/>
          <p:cNvSpPr txBox="1">
            <a:spLocks noChangeArrowheads="1"/>
          </p:cNvSpPr>
          <p:nvPr/>
        </p:nvSpPr>
        <p:spPr bwMode="auto">
          <a:xfrm>
            <a:off x="1382713" y="4664240"/>
            <a:ext cx="26346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Chad Curtis,* Rick Liao,* Ian Faulkner,* and Elizabeth Nance</a:t>
            </a:r>
            <a:endParaRPr lang="en-US" sz="3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30"/>
          <p:cNvSpPr txBox="1">
            <a:spLocks noChangeArrowheads="1"/>
          </p:cNvSpPr>
          <p:nvPr/>
        </p:nvSpPr>
        <p:spPr bwMode="auto">
          <a:xfrm>
            <a:off x="24469155" y="6061132"/>
            <a:ext cx="11874795" cy="707886"/>
          </a:xfrm>
          <a:prstGeom prst="rect">
            <a:avLst/>
          </a:prstGeom>
          <a:solidFill>
            <a:srgbClr val="1C0153"/>
          </a:solidFill>
          <a:ln w="9525">
            <a:solidFill>
              <a:srgbClr val="1C0153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rial"/>
                <a:cs typeface="Arial"/>
              </a:rPr>
              <a:t>Particle trajectory visualization and comparison</a:t>
            </a:r>
            <a:endParaRPr lang="en-US" sz="4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30"/>
          <p:cNvSpPr txBox="1">
            <a:spLocks noChangeArrowheads="1"/>
          </p:cNvSpPr>
          <p:nvPr/>
        </p:nvSpPr>
        <p:spPr bwMode="auto">
          <a:xfrm>
            <a:off x="12370034" y="6057637"/>
            <a:ext cx="11874795" cy="707886"/>
          </a:xfrm>
          <a:prstGeom prst="rect">
            <a:avLst/>
          </a:prstGeom>
          <a:solidFill>
            <a:srgbClr val="1C0153"/>
          </a:solidFill>
          <a:ln w="9525">
            <a:solidFill>
              <a:srgbClr val="1C0153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4000" b="1" baseline="-25000" dirty="0" err="1" smtClean="0">
                <a:solidFill>
                  <a:schemeClr val="bg1"/>
                </a:solidFill>
                <a:latin typeface="Arial"/>
                <a:cs typeface="Arial"/>
              </a:rPr>
              <a:t>eff</a:t>
            </a:r>
            <a:r>
              <a:rPr lang="en-US" sz="4000" b="1" dirty="0" smtClean="0">
                <a:solidFill>
                  <a:schemeClr val="bg1"/>
                </a:solidFill>
                <a:latin typeface="Arial"/>
                <a:cs typeface="Arial"/>
              </a:rPr>
              <a:t> comparison by nanoparticle chemistry</a:t>
            </a:r>
            <a:endParaRPr lang="en-US" sz="4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TextBox 130"/>
          <p:cNvSpPr txBox="1">
            <a:spLocks noChangeArrowheads="1"/>
          </p:cNvSpPr>
          <p:nvPr/>
        </p:nvSpPr>
        <p:spPr bwMode="auto">
          <a:xfrm>
            <a:off x="270914" y="6057637"/>
            <a:ext cx="11874795" cy="707886"/>
          </a:xfrm>
          <a:prstGeom prst="rect">
            <a:avLst/>
          </a:prstGeom>
          <a:solidFill>
            <a:srgbClr val="1C0153"/>
          </a:solidFill>
          <a:ln w="9525">
            <a:solidFill>
              <a:srgbClr val="1C0153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rial"/>
                <a:cs typeface="Arial"/>
              </a:rPr>
              <a:t>Effective diffusion coefficient (</a:t>
            </a:r>
            <a:r>
              <a:rPr lang="en-US" sz="4000" b="1" dirty="0" err="1" smtClean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4000" b="1" baseline="-25000" dirty="0" err="1" smtClean="0">
                <a:solidFill>
                  <a:schemeClr val="bg1"/>
                </a:solidFill>
                <a:latin typeface="Arial"/>
                <a:cs typeface="Arial"/>
              </a:rPr>
              <a:t>eff</a:t>
            </a:r>
            <a:r>
              <a:rPr lang="en-US" sz="4000" b="1" dirty="0" smtClean="0">
                <a:solidFill>
                  <a:schemeClr val="bg1"/>
                </a:solidFill>
                <a:latin typeface="Arial"/>
                <a:cs typeface="Arial"/>
              </a:rPr>
              <a:t>) calculation</a:t>
            </a:r>
            <a:endParaRPr lang="en-US" sz="4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1308101" y="2758465"/>
            <a:ext cx="2848609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Effects of timescale and particle chemistry on effective diffusion coefficient and particle trajectories</a:t>
            </a:r>
            <a:endParaRPr lang="en-US" sz="54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04"/>
          <p:cNvSpPr txBox="1">
            <a:spLocks noChangeArrowheads="1"/>
          </p:cNvSpPr>
          <p:nvPr/>
        </p:nvSpPr>
        <p:spPr bwMode="auto">
          <a:xfrm>
            <a:off x="569913" y="28654176"/>
            <a:ext cx="63642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charset="0"/>
                <a:ea typeface="Arial" charset="0"/>
                <a:cs typeface="Arial" charset="0"/>
              </a:rPr>
              <a:t>* These authors contributed equally to this work.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I. Faulkner</dc:creator>
  <cp:lastModifiedBy>Microsoft Office User</cp:lastModifiedBy>
  <cp:revision>16</cp:revision>
  <dcterms:created xsi:type="dcterms:W3CDTF">2016-03-07T04:15:55Z</dcterms:created>
  <dcterms:modified xsi:type="dcterms:W3CDTF">2016-03-07T07:50:05Z</dcterms:modified>
</cp:coreProperties>
</file>