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Bahnschrif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Bahnschrif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Bahnschrif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Bahnschrif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Bahnschrif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Bahnschrif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Bahnschrif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Bahnschrif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Bahnschrif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DDE6"/>
    <a:srgbClr val="27D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DD5"/>
          </a:solidFill>
        </a:fill>
      </a:tcStyle>
    </a:wholeTbl>
    <a:band2H>
      <a:tcTxStyle/>
      <a:tcStyle>
        <a:tcBdr/>
        <a:fill>
          <a:solidFill>
            <a:srgbClr val="E7EF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E3ED"/>
          </a:solidFill>
        </a:fill>
      </a:tcStyle>
    </a:wholeTbl>
    <a:band2H>
      <a:tcTxStyle/>
      <a:tcStyle>
        <a:tcBdr/>
        <a:fill>
          <a:solidFill>
            <a:srgbClr val="E7F2F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ECB"/>
          </a:solidFill>
        </a:fill>
      </a:tcStyle>
    </a:wholeTbl>
    <a:band2H>
      <a:tcTxStyle/>
      <a:tcStyle>
        <a:tcBdr/>
        <a:fill>
          <a:solidFill>
            <a:srgbClr val="FCEF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392"/>
    <p:restoredTop sz="94631"/>
  </p:normalViewPr>
  <p:slideViewPr>
    <p:cSldViewPr snapToGrid="0" snapToObjects="1">
      <p:cViewPr>
        <p:scale>
          <a:sx n="62" d="100"/>
          <a:sy n="62" d="100"/>
        </p:scale>
        <p:origin x="-9160" y="-2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Bahnschrift"/>
      </a:defRPr>
    </a:lvl1pPr>
    <a:lvl2pPr indent="228600" defTabSz="457200" latinLnBrk="0">
      <a:defRPr sz="1200">
        <a:latin typeface="+mj-lt"/>
        <a:ea typeface="+mj-ea"/>
        <a:cs typeface="+mj-cs"/>
        <a:sym typeface="Bahnschrift"/>
      </a:defRPr>
    </a:lvl2pPr>
    <a:lvl3pPr indent="457200" defTabSz="457200" latinLnBrk="0">
      <a:defRPr sz="1200">
        <a:latin typeface="+mj-lt"/>
        <a:ea typeface="+mj-ea"/>
        <a:cs typeface="+mj-cs"/>
        <a:sym typeface="Bahnschrift"/>
      </a:defRPr>
    </a:lvl3pPr>
    <a:lvl4pPr indent="685800" defTabSz="457200" latinLnBrk="0">
      <a:defRPr sz="1200">
        <a:latin typeface="+mj-lt"/>
        <a:ea typeface="+mj-ea"/>
        <a:cs typeface="+mj-cs"/>
        <a:sym typeface="Bahnschrift"/>
      </a:defRPr>
    </a:lvl4pPr>
    <a:lvl5pPr indent="914400" defTabSz="457200" latinLnBrk="0">
      <a:defRPr sz="1200">
        <a:latin typeface="+mj-lt"/>
        <a:ea typeface="+mj-ea"/>
        <a:cs typeface="+mj-cs"/>
        <a:sym typeface="Bahnschrift"/>
      </a:defRPr>
    </a:lvl5pPr>
    <a:lvl6pPr indent="1143000" defTabSz="457200" latinLnBrk="0">
      <a:defRPr sz="1200">
        <a:latin typeface="+mj-lt"/>
        <a:ea typeface="+mj-ea"/>
        <a:cs typeface="+mj-cs"/>
        <a:sym typeface="Bahnschrift"/>
      </a:defRPr>
    </a:lvl6pPr>
    <a:lvl7pPr indent="1371600" defTabSz="457200" latinLnBrk="0">
      <a:defRPr sz="1200">
        <a:latin typeface="+mj-lt"/>
        <a:ea typeface="+mj-ea"/>
        <a:cs typeface="+mj-cs"/>
        <a:sym typeface="Bahnschrift"/>
      </a:defRPr>
    </a:lvl7pPr>
    <a:lvl8pPr indent="1600200" defTabSz="457200" latinLnBrk="0">
      <a:defRPr sz="1200">
        <a:latin typeface="+mj-lt"/>
        <a:ea typeface="+mj-ea"/>
        <a:cs typeface="+mj-cs"/>
        <a:sym typeface="Bahnschrift"/>
      </a:defRPr>
    </a:lvl8pPr>
    <a:lvl9pPr indent="1828800" defTabSz="457200" latinLnBrk="0">
      <a:defRPr sz="1200">
        <a:latin typeface="+mj-lt"/>
        <a:ea typeface="+mj-ea"/>
        <a:cs typeface="+mj-cs"/>
        <a:sym typeface="Bahnschrif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291840" y="5387342"/>
            <a:ext cx="37307522" cy="11460481"/>
          </a:xfrm>
          <a:prstGeom prst="rect">
            <a:avLst/>
          </a:prstGeom>
        </p:spPr>
        <p:txBody>
          <a:bodyPr anchor="b"/>
          <a:lstStyle>
            <a:lvl1pPr algn="ctr">
              <a:defRPr sz="288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486400" y="17289781"/>
            <a:ext cx="32918400" cy="794766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1500"/>
            </a:lvl1pPr>
            <a:lvl2pPr marL="0" indent="2194560" algn="ctr">
              <a:buSzTx/>
              <a:buFontTx/>
              <a:buNone/>
              <a:defRPr sz="11500"/>
            </a:lvl2pPr>
            <a:lvl3pPr marL="0" indent="4389120" algn="ctr">
              <a:buSzTx/>
              <a:buFontTx/>
              <a:buNone/>
              <a:defRPr sz="11500"/>
            </a:lvl3pPr>
            <a:lvl4pPr marL="0" indent="6583680" algn="ctr">
              <a:buSzTx/>
              <a:buFontTx/>
              <a:buNone/>
              <a:defRPr sz="11500"/>
            </a:lvl4pPr>
            <a:lvl5pPr marL="0" indent="8778240" algn="ctr">
              <a:buSzTx/>
              <a:buFontTx/>
              <a:buNone/>
              <a:defRPr sz="11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>
            <a:spLocks noGrp="1"/>
          </p:cNvSpPr>
          <p:nvPr>
            <p:ph type="title"/>
          </p:nvPr>
        </p:nvSpPr>
        <p:spPr>
          <a:xfrm>
            <a:off x="3023236" y="2194560"/>
            <a:ext cx="14156055" cy="7680960"/>
          </a:xfrm>
          <a:prstGeom prst="rect">
            <a:avLst/>
          </a:prstGeom>
        </p:spPr>
        <p:txBody>
          <a:bodyPr anchor="b"/>
          <a:lstStyle>
            <a:lvl1pPr>
              <a:defRPr sz="15300"/>
            </a:lvl1pPr>
          </a:lstStyle>
          <a:p>
            <a:r>
              <a:t>Title Text</a:t>
            </a:r>
          </a:p>
        </p:txBody>
      </p:sp>
      <p:sp>
        <p:nvSpPr>
          <p:cNvPr id="9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8659476" y="4739647"/>
            <a:ext cx="22219921" cy="23393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23236" y="9875519"/>
            <a:ext cx="14156055" cy="1829562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7600"/>
            </a:lvl1pPr>
            <a:lvl2pPr marL="0" indent="2194560">
              <a:buSzTx/>
              <a:buFontTx/>
              <a:buNone/>
              <a:defRPr sz="7600"/>
            </a:lvl2pPr>
            <a:lvl3pPr marL="0" indent="4389120">
              <a:buSzTx/>
              <a:buFontTx/>
              <a:buNone/>
              <a:defRPr sz="7600"/>
            </a:lvl3pPr>
            <a:lvl4pPr marL="0" indent="6583680">
              <a:buSzTx/>
              <a:buFontTx/>
              <a:buNone/>
              <a:defRPr sz="7600"/>
            </a:lvl4pPr>
            <a:lvl5pPr marL="0" indent="8778240">
              <a:buSzTx/>
              <a:buFontTx/>
              <a:buNone/>
              <a:defRPr sz="7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xfrm>
            <a:off x="31409642" y="1752600"/>
            <a:ext cx="9464041" cy="2789682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idx="1"/>
          </p:nvPr>
        </p:nvSpPr>
        <p:spPr>
          <a:xfrm>
            <a:off x="3017522" y="1752600"/>
            <a:ext cx="27843479" cy="2789682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3291840" y="5387342"/>
            <a:ext cx="37307522" cy="11460481"/>
          </a:xfrm>
          <a:prstGeom prst="rect">
            <a:avLst/>
          </a:prstGeom>
        </p:spPr>
        <p:txBody>
          <a:bodyPr anchor="b"/>
          <a:lstStyle>
            <a:lvl1pPr algn="ctr">
              <a:defRPr sz="28800"/>
            </a:lvl1pPr>
          </a:lstStyle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486400" y="17289781"/>
            <a:ext cx="32918400" cy="794766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1500"/>
            </a:lvl1pPr>
            <a:lvl2pPr marL="0" indent="2194560" algn="ctr">
              <a:buSzTx/>
              <a:buFontTx/>
              <a:buNone/>
              <a:defRPr sz="11500"/>
            </a:lvl2pPr>
            <a:lvl3pPr marL="0" indent="4389120" algn="ctr">
              <a:buSzTx/>
              <a:buFontTx/>
              <a:buNone/>
              <a:defRPr sz="11500"/>
            </a:lvl3pPr>
            <a:lvl4pPr marL="0" indent="6583680" algn="ctr">
              <a:buSzTx/>
              <a:buFontTx/>
              <a:buNone/>
              <a:defRPr sz="11500"/>
            </a:lvl4pPr>
            <a:lvl5pPr marL="0" indent="8778240" algn="ctr">
              <a:buSzTx/>
              <a:buFontTx/>
              <a:buNone/>
              <a:defRPr sz="11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2994661" y="8206748"/>
            <a:ext cx="37856162" cy="13693139"/>
          </a:xfrm>
          <a:prstGeom prst="rect">
            <a:avLst/>
          </a:prstGeom>
        </p:spPr>
        <p:txBody>
          <a:bodyPr anchor="b"/>
          <a:lstStyle>
            <a:lvl1pPr>
              <a:defRPr sz="28800"/>
            </a:lvl1pPr>
          </a:lstStyle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994661" y="22029428"/>
            <a:ext cx="37856162" cy="720089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1500"/>
            </a:lvl1pPr>
            <a:lvl2pPr marL="0" indent="2194560">
              <a:buSzTx/>
              <a:buFontTx/>
              <a:buNone/>
              <a:defRPr sz="11500"/>
            </a:lvl2pPr>
            <a:lvl3pPr marL="0" indent="4389120">
              <a:buSzTx/>
              <a:buFontTx/>
              <a:buNone/>
              <a:defRPr sz="11500"/>
            </a:lvl3pPr>
            <a:lvl4pPr marL="0" indent="6583680">
              <a:buSzTx/>
              <a:buFontTx/>
              <a:buNone/>
              <a:defRPr sz="11500"/>
            </a:lvl4pPr>
            <a:lvl5pPr marL="0" indent="8778240">
              <a:buSzTx/>
              <a:buFontTx/>
              <a:buNone/>
              <a:defRPr sz="11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017520" y="8763000"/>
            <a:ext cx="18653761" cy="2088642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3023236" y="1752606"/>
            <a:ext cx="37856162" cy="636270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23242" y="8069581"/>
            <a:ext cx="18568033" cy="395477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1500" b="1"/>
            </a:lvl1pPr>
            <a:lvl2pPr marL="0" indent="2194560">
              <a:buSzTx/>
              <a:buFontTx/>
              <a:buNone/>
              <a:defRPr sz="11500" b="1"/>
            </a:lvl2pPr>
            <a:lvl3pPr marL="0" indent="4389120">
              <a:buSzTx/>
              <a:buFontTx/>
              <a:buNone/>
              <a:defRPr sz="11500" b="1"/>
            </a:lvl3pPr>
            <a:lvl4pPr marL="0" indent="6583680">
              <a:buSzTx/>
              <a:buFontTx/>
              <a:buNone/>
              <a:defRPr sz="11500" b="1"/>
            </a:lvl4pPr>
            <a:lvl5pPr marL="0" indent="8778240">
              <a:buSzTx/>
              <a:buFontTx/>
              <a:buNone/>
              <a:defRPr sz="115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2219920" y="8069581"/>
            <a:ext cx="18659478" cy="3954779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buSzTx/>
              <a:buFontTx/>
              <a:buNone/>
              <a:defRPr sz="115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3023236" y="2194560"/>
            <a:ext cx="14156055" cy="7680960"/>
          </a:xfrm>
          <a:prstGeom prst="rect">
            <a:avLst/>
          </a:prstGeom>
        </p:spPr>
        <p:txBody>
          <a:bodyPr anchor="b"/>
          <a:lstStyle>
            <a:lvl1pPr>
              <a:defRPr sz="15300"/>
            </a:lvl1pPr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8659476" y="4739647"/>
            <a:ext cx="22219921" cy="23393401"/>
          </a:xfrm>
          <a:prstGeom prst="rect">
            <a:avLst/>
          </a:prstGeom>
        </p:spPr>
        <p:txBody>
          <a:bodyPr/>
          <a:lstStyle>
            <a:lvl1pPr>
              <a:defRPr sz="15300"/>
            </a:lvl1pPr>
            <a:lvl2pPr marL="3447424" indent="-1252864">
              <a:defRPr sz="15300"/>
            </a:lvl2pPr>
            <a:lvl3pPr marL="5848979" indent="-1459859">
              <a:defRPr sz="15300"/>
            </a:lvl3pPr>
            <a:lvl4pPr marL="8332469" indent="-1748790">
              <a:defRPr sz="15300"/>
            </a:lvl4pPr>
            <a:lvl5pPr marL="10527030" indent="-1748790">
              <a:defRPr sz="153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760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017520" y="1752606"/>
            <a:ext cx="37856161" cy="6362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37856161" cy="20886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9964342" y="30909268"/>
            <a:ext cx="909339" cy="955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57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438912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1pPr>
      <a:lvl2pPr marL="0" marR="0" indent="0" algn="l" defTabSz="438912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2pPr>
      <a:lvl3pPr marL="0" marR="0" indent="0" algn="l" defTabSz="438912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3pPr>
      <a:lvl4pPr marL="0" marR="0" indent="0" algn="l" defTabSz="438912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4pPr>
      <a:lvl5pPr marL="0" marR="0" indent="0" algn="l" defTabSz="438912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5pPr>
      <a:lvl6pPr marL="0" marR="0" indent="0" algn="l" defTabSz="438912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6pPr>
      <a:lvl7pPr marL="0" marR="0" indent="0" algn="l" defTabSz="438912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7pPr>
      <a:lvl8pPr marL="0" marR="0" indent="0" algn="l" defTabSz="438912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8pPr>
      <a:lvl9pPr marL="0" marR="0" indent="0" algn="l" defTabSz="438912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9pPr>
    </p:titleStyle>
    <p:bodyStyle>
      <a:lvl1pPr marL="1097280" marR="0" indent="-1097280" algn="l" defTabSz="4389120" rtl="0" latinLnBrk="0">
        <a:lnSpc>
          <a:spcPct val="90000"/>
        </a:lnSpc>
        <a:spcBef>
          <a:spcPts val="4800"/>
        </a:spcBef>
        <a:spcAft>
          <a:spcPts val="0"/>
        </a:spcAft>
        <a:buClrTx/>
        <a:buSzPct val="100000"/>
        <a:buFont typeface="Arial"/>
        <a:buChar char="•"/>
        <a:tabLst/>
        <a:defRPr sz="13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1pPr>
      <a:lvl2pPr marL="3473129" marR="0" indent="-1278569" algn="l" defTabSz="4389120" rtl="0" latinLnBrk="0">
        <a:lnSpc>
          <a:spcPct val="90000"/>
        </a:lnSpc>
        <a:spcBef>
          <a:spcPts val="4800"/>
        </a:spcBef>
        <a:spcAft>
          <a:spcPts val="0"/>
        </a:spcAft>
        <a:buClrTx/>
        <a:buSzPct val="100000"/>
        <a:buFont typeface="Arial"/>
        <a:buChar char="•"/>
        <a:tabLst/>
        <a:defRPr sz="13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2pPr>
      <a:lvl3pPr marL="5920740" marR="0" indent="-1531620" algn="l" defTabSz="4389120" rtl="0" latinLnBrk="0">
        <a:lnSpc>
          <a:spcPct val="90000"/>
        </a:lnSpc>
        <a:spcBef>
          <a:spcPts val="4800"/>
        </a:spcBef>
        <a:spcAft>
          <a:spcPts val="0"/>
        </a:spcAft>
        <a:buClrTx/>
        <a:buSzPct val="100000"/>
        <a:buFont typeface="Arial"/>
        <a:buChar char="•"/>
        <a:tabLst/>
        <a:defRPr sz="13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3pPr>
      <a:lvl4pPr marL="8293395" marR="0" indent="-1709715" algn="l" defTabSz="4389120" rtl="0" latinLnBrk="0">
        <a:lnSpc>
          <a:spcPct val="90000"/>
        </a:lnSpc>
        <a:spcBef>
          <a:spcPts val="4800"/>
        </a:spcBef>
        <a:spcAft>
          <a:spcPts val="0"/>
        </a:spcAft>
        <a:buClrTx/>
        <a:buSzPct val="100000"/>
        <a:buFont typeface="Arial"/>
        <a:buChar char="•"/>
        <a:tabLst/>
        <a:defRPr sz="13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4pPr>
      <a:lvl5pPr marL="10487955" marR="0" indent="-1709715" algn="l" defTabSz="4389120" rtl="0" latinLnBrk="0">
        <a:lnSpc>
          <a:spcPct val="90000"/>
        </a:lnSpc>
        <a:spcBef>
          <a:spcPts val="4800"/>
        </a:spcBef>
        <a:spcAft>
          <a:spcPts val="0"/>
        </a:spcAft>
        <a:buClrTx/>
        <a:buSzPct val="100000"/>
        <a:buFont typeface="Arial"/>
        <a:buChar char="•"/>
        <a:tabLst/>
        <a:defRPr sz="13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5pPr>
      <a:lvl6pPr marL="12682515" marR="0" indent="-1709715" algn="l" defTabSz="4389120" rtl="0" latinLnBrk="0">
        <a:lnSpc>
          <a:spcPct val="90000"/>
        </a:lnSpc>
        <a:spcBef>
          <a:spcPts val="4800"/>
        </a:spcBef>
        <a:spcAft>
          <a:spcPts val="0"/>
        </a:spcAft>
        <a:buClrTx/>
        <a:buSzPct val="100000"/>
        <a:buFont typeface="Arial"/>
        <a:buChar char="•"/>
        <a:tabLst/>
        <a:defRPr sz="13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6pPr>
      <a:lvl7pPr marL="14877074" marR="0" indent="-1709715" algn="l" defTabSz="4389120" rtl="0" latinLnBrk="0">
        <a:lnSpc>
          <a:spcPct val="90000"/>
        </a:lnSpc>
        <a:spcBef>
          <a:spcPts val="4800"/>
        </a:spcBef>
        <a:spcAft>
          <a:spcPts val="0"/>
        </a:spcAft>
        <a:buClrTx/>
        <a:buSzPct val="100000"/>
        <a:buFont typeface="Arial"/>
        <a:buChar char="•"/>
        <a:tabLst/>
        <a:defRPr sz="13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7pPr>
      <a:lvl8pPr marL="17071635" marR="0" indent="-1709715" algn="l" defTabSz="4389120" rtl="0" latinLnBrk="0">
        <a:lnSpc>
          <a:spcPct val="90000"/>
        </a:lnSpc>
        <a:spcBef>
          <a:spcPts val="4800"/>
        </a:spcBef>
        <a:spcAft>
          <a:spcPts val="0"/>
        </a:spcAft>
        <a:buClrTx/>
        <a:buSzPct val="100000"/>
        <a:buFont typeface="Arial"/>
        <a:buChar char="•"/>
        <a:tabLst/>
        <a:defRPr sz="13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8pPr>
      <a:lvl9pPr marL="19266196" marR="0" indent="-1709715" algn="l" defTabSz="4389120" rtl="0" latinLnBrk="0">
        <a:lnSpc>
          <a:spcPct val="90000"/>
        </a:lnSpc>
        <a:spcBef>
          <a:spcPts val="4800"/>
        </a:spcBef>
        <a:spcAft>
          <a:spcPts val="0"/>
        </a:spcAft>
        <a:buClrTx/>
        <a:buSzPct val="100000"/>
        <a:buFont typeface="Arial"/>
        <a:buChar char="•"/>
        <a:tabLst/>
        <a:defRPr sz="13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hnschrift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hnschrift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hnschrift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hnschrift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hnschrift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hnschrift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hnschrift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hnschrift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hnschrif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424"/>
          <p:cNvSpPr txBox="1"/>
          <p:nvPr/>
        </p:nvSpPr>
        <p:spPr>
          <a:xfrm>
            <a:off x="32230398" y="6015194"/>
            <a:ext cx="598176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 b="1">
                <a:latin typeface="Gill Sans Nova"/>
                <a:ea typeface="Gill Sans Nova"/>
                <a:cs typeface="Gill Sans Nova"/>
                <a:sym typeface="Gill Sans Nova"/>
              </a:defRPr>
            </a:lvl1pPr>
          </a:lstStyle>
          <a:p>
            <a:r>
              <a:rPr dirty="0"/>
              <a:t>OUTPUT DATA </a:t>
            </a:r>
            <a:r>
              <a:rPr lang="en-US" dirty="0"/>
              <a:t>TREE</a:t>
            </a:r>
            <a:endParaRPr dirty="0"/>
          </a:p>
        </p:txBody>
      </p:sp>
      <p:sp>
        <p:nvSpPr>
          <p:cNvPr id="150" name="Rectangle: Rounded Corners 153"/>
          <p:cNvSpPr/>
          <p:nvPr/>
        </p:nvSpPr>
        <p:spPr>
          <a:xfrm>
            <a:off x="32313187" y="6738712"/>
            <a:ext cx="11130423" cy="8095562"/>
          </a:xfrm>
          <a:prstGeom prst="roundRect">
            <a:avLst>
              <a:gd name="adj" fmla="val 4345"/>
            </a:avLst>
          </a:prstGeom>
          <a:ln w="76200">
            <a:solidFill>
              <a:srgbClr val="2C0460"/>
            </a:solidFill>
          </a:ln>
        </p:spPr>
        <p:txBody>
          <a:bodyPr lIns="45719" rIns="45719" anchor="ctr"/>
          <a:lstStyle/>
          <a:p>
            <a:pPr algn="ctr">
              <a:defRPr sz="41400">
                <a:solidFill>
                  <a:srgbClr val="7030A0"/>
                </a:solidFill>
                <a:latin typeface="Gill Sans Nova"/>
                <a:ea typeface="Gill Sans Nova"/>
                <a:cs typeface="Gill Sans Nova"/>
                <a:sym typeface="Gill Sans Nova"/>
              </a:defRPr>
            </a:pPr>
            <a:endParaRPr/>
          </a:p>
        </p:txBody>
      </p:sp>
      <p:grpSp>
        <p:nvGrpSpPr>
          <p:cNvPr id="158" name="Rectangle 318"/>
          <p:cNvGrpSpPr/>
          <p:nvPr/>
        </p:nvGrpSpPr>
        <p:grpSpPr>
          <a:xfrm>
            <a:off x="32353401" y="4902960"/>
            <a:ext cx="11030788" cy="1011451"/>
            <a:chOff x="0" y="0"/>
            <a:chExt cx="11030786" cy="1011449"/>
          </a:xfrm>
        </p:grpSpPr>
        <p:sp>
          <p:nvSpPr>
            <p:cNvPr id="156" name="Rectangle"/>
            <p:cNvSpPr/>
            <p:nvPr/>
          </p:nvSpPr>
          <p:spPr>
            <a:xfrm>
              <a:off x="-1" y="0"/>
              <a:ext cx="11030788" cy="1011450"/>
            </a:xfrm>
            <a:prstGeom prst="rect">
              <a:avLst/>
            </a:prstGeom>
            <a:solidFill>
              <a:srgbClr val="320064"/>
            </a:solidFill>
            <a:ln w="12700" cap="flat">
              <a:solidFill>
                <a:srgbClr val="32006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7" name="Results"/>
            <p:cNvSpPr txBox="1"/>
            <p:nvPr/>
          </p:nvSpPr>
          <p:spPr>
            <a:xfrm>
              <a:off x="-1" y="47255"/>
              <a:ext cx="11030788" cy="91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Gill Sans Nova"/>
                  <a:ea typeface="Gill Sans Nova"/>
                  <a:cs typeface="Gill Sans Nova"/>
                  <a:sym typeface="Gill Sans Nova"/>
                </a:defRPr>
              </a:lvl1pPr>
            </a:lstStyle>
            <a:p>
              <a:r>
                <a:t>Results</a:t>
              </a:r>
            </a:p>
          </p:txBody>
        </p:sp>
      </p:grpSp>
      <p:sp>
        <p:nvSpPr>
          <p:cNvPr id="165" name="PCE"/>
          <p:cNvSpPr/>
          <p:nvPr/>
        </p:nvSpPr>
        <p:spPr>
          <a:xfrm>
            <a:off x="39938817" y="10383715"/>
            <a:ext cx="1131676" cy="594360"/>
          </a:xfrm>
          <a:prstGeom prst="roundRect">
            <a:avLst>
              <a:gd name="adj" fmla="val 50000"/>
            </a:avLst>
          </a:prstGeom>
          <a:ln w="63500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600" dirty="0"/>
              <a:t>PCE</a:t>
            </a:r>
          </a:p>
        </p:txBody>
      </p:sp>
      <p:sp>
        <p:nvSpPr>
          <p:cNvPr id="166" name="JSC"/>
          <p:cNvSpPr/>
          <p:nvPr/>
        </p:nvSpPr>
        <p:spPr>
          <a:xfrm>
            <a:off x="40886972" y="9661200"/>
            <a:ext cx="1131677" cy="594360"/>
          </a:xfrm>
          <a:prstGeom prst="roundRect">
            <a:avLst>
              <a:gd name="adj" fmla="val 50000"/>
            </a:avLst>
          </a:prstGeom>
          <a:ln w="63500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600" dirty="0"/>
              <a:t>JSC</a:t>
            </a:r>
          </a:p>
        </p:txBody>
      </p:sp>
      <p:sp>
        <p:nvSpPr>
          <p:cNvPr id="167" name="VOC"/>
          <p:cNvSpPr/>
          <p:nvPr/>
        </p:nvSpPr>
        <p:spPr>
          <a:xfrm>
            <a:off x="41835128" y="8938684"/>
            <a:ext cx="1241034" cy="594360"/>
          </a:xfrm>
          <a:prstGeom prst="roundRect">
            <a:avLst>
              <a:gd name="adj" fmla="val 50000"/>
            </a:avLst>
          </a:prstGeom>
          <a:ln w="63500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600" dirty="0"/>
              <a:t>VOC</a:t>
            </a:r>
          </a:p>
        </p:txBody>
      </p:sp>
      <p:sp>
        <p:nvSpPr>
          <p:cNvPr id="168" name="Step Order"/>
          <p:cNvSpPr/>
          <p:nvPr/>
        </p:nvSpPr>
        <p:spPr>
          <a:xfrm>
            <a:off x="37124558" y="9265387"/>
            <a:ext cx="2085973" cy="594360"/>
          </a:xfrm>
          <a:prstGeom prst="roundRect">
            <a:avLst>
              <a:gd name="adj" fmla="val 50000"/>
            </a:avLst>
          </a:prstGeom>
          <a:ln w="635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600" dirty="0"/>
              <a:t>Step Order</a:t>
            </a:r>
          </a:p>
        </p:txBody>
      </p:sp>
      <p:sp>
        <p:nvSpPr>
          <p:cNvPr id="121" name="Rectangle 15"/>
          <p:cNvSpPr/>
          <p:nvPr/>
        </p:nvSpPr>
        <p:spPr>
          <a:xfrm>
            <a:off x="0" y="0"/>
            <a:ext cx="43891200" cy="4562889"/>
          </a:xfrm>
          <a:prstGeom prst="rect">
            <a:avLst/>
          </a:prstGeom>
          <a:solidFill>
            <a:srgbClr val="320064"/>
          </a:solidFill>
          <a:ln w="12700">
            <a:solidFill>
              <a:srgbClr val="320064"/>
            </a:solidFill>
            <a:miter/>
          </a:ln>
        </p:spPr>
        <p:txBody>
          <a:bodyPr lIns="45719" rIns="45719" anchor="ctr"/>
          <a:lstStyle/>
          <a:p>
            <a:pPr algn="ctr">
              <a:defRPr sz="4800">
                <a:solidFill>
                  <a:srgbClr val="FFFFFF"/>
                </a:solidFill>
                <a:latin typeface="Gill Sans Nova"/>
                <a:ea typeface="Gill Sans Nova"/>
                <a:cs typeface="Gill Sans Nova"/>
                <a:sym typeface="Gill Sans Nova"/>
              </a:defRPr>
            </a:pPr>
            <a:endParaRPr/>
          </a:p>
        </p:txBody>
      </p:sp>
      <p:grpSp>
        <p:nvGrpSpPr>
          <p:cNvPr id="124" name="Rectangle 19"/>
          <p:cNvGrpSpPr/>
          <p:nvPr/>
        </p:nvGrpSpPr>
        <p:grpSpPr>
          <a:xfrm>
            <a:off x="12085983" y="4891970"/>
            <a:ext cx="19743577" cy="1022575"/>
            <a:chOff x="0" y="0"/>
            <a:chExt cx="19743576" cy="1022574"/>
          </a:xfrm>
        </p:grpSpPr>
        <p:sp>
          <p:nvSpPr>
            <p:cNvPr id="122" name="Rectangle"/>
            <p:cNvSpPr/>
            <p:nvPr/>
          </p:nvSpPr>
          <p:spPr>
            <a:xfrm>
              <a:off x="-1" y="0"/>
              <a:ext cx="19743578" cy="1022575"/>
            </a:xfrm>
            <a:prstGeom prst="rect">
              <a:avLst/>
            </a:prstGeom>
            <a:solidFill>
              <a:srgbClr val="320064"/>
            </a:solidFill>
            <a:ln w="12700" cap="flat">
              <a:solidFill>
                <a:srgbClr val="32006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3" name="Package Design"/>
            <p:cNvSpPr txBox="1"/>
            <p:nvPr/>
          </p:nvSpPr>
          <p:spPr>
            <a:xfrm>
              <a:off x="-1" y="52817"/>
              <a:ext cx="19743578" cy="91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Gill Sans Nova"/>
                  <a:ea typeface="Gill Sans Nova"/>
                  <a:cs typeface="Gill Sans Nova"/>
                  <a:sym typeface="Gill Sans Nova"/>
                </a:defRPr>
              </a:lvl1pPr>
            </a:lstStyle>
            <a:p>
              <a:r>
                <a:t>Package Design</a:t>
              </a:r>
            </a:p>
          </p:txBody>
        </p:sp>
      </p:grpSp>
      <p:sp>
        <p:nvSpPr>
          <p:cNvPr id="125" name="TextBox 22"/>
          <p:cNvSpPr txBox="1"/>
          <p:nvPr/>
        </p:nvSpPr>
        <p:spPr>
          <a:xfrm>
            <a:off x="6633060" y="-1400"/>
            <a:ext cx="30264923" cy="442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1000">
                <a:solidFill>
                  <a:srgbClr val="FFFFFF"/>
                </a:solidFill>
                <a:latin typeface="Gill Sans Nova"/>
                <a:ea typeface="Gill Sans Nova"/>
                <a:cs typeface="Gill Sans Nova"/>
                <a:sym typeface="Gill Sans Nova"/>
              </a:defRPr>
            </a:pPr>
            <a:r>
              <a:t>PaperParser:</a:t>
            </a:r>
          </a:p>
          <a:p>
            <a:pPr algn="ctr">
              <a:defRPr sz="6700">
                <a:solidFill>
                  <a:srgbClr val="FFFFFF"/>
                </a:solidFill>
                <a:latin typeface="Gill Sans Nova"/>
                <a:ea typeface="Gill Sans Nova"/>
                <a:cs typeface="Gill Sans Nova"/>
                <a:sym typeface="Gill Sans Nova"/>
              </a:defRPr>
            </a:pPr>
            <a:r>
              <a:t>Christine Chang</a:t>
            </a:r>
            <a:r>
              <a:rPr baseline="30000"/>
              <a:t>1</a:t>
            </a:r>
            <a:r>
              <a:t>, Harrison Goldwyn</a:t>
            </a:r>
            <a:r>
              <a:rPr baseline="30000"/>
              <a:t>2</a:t>
            </a:r>
            <a:r>
              <a:t>, Linnette Teo</a:t>
            </a:r>
            <a:r>
              <a:rPr baseline="30000"/>
              <a:t>3</a:t>
            </a:r>
            <a:r>
              <a:t>, Neel Shah</a:t>
            </a:r>
            <a:r>
              <a:rPr baseline="30000"/>
              <a:t>3</a:t>
            </a:r>
          </a:p>
          <a:p>
            <a:pPr algn="ctr">
              <a:defRPr sz="3600" baseline="30000">
                <a:solidFill>
                  <a:srgbClr val="FFFFFF"/>
                </a:solidFill>
                <a:latin typeface="Gill Sans Nova"/>
                <a:ea typeface="Gill Sans Nova"/>
                <a:cs typeface="Gill Sans Nova"/>
                <a:sym typeface="Gill Sans Nova"/>
              </a:defRPr>
            </a:pPr>
            <a:r>
              <a:t>1</a:t>
            </a:r>
            <a:r>
              <a:rPr baseline="0"/>
              <a:t>Department of Materials Science and Engineering, University of Washington, Seattle WA</a:t>
            </a:r>
          </a:p>
          <a:p>
            <a:pPr algn="ctr">
              <a:defRPr sz="3600" baseline="30000">
                <a:solidFill>
                  <a:srgbClr val="FFFFFF"/>
                </a:solidFill>
                <a:latin typeface="Gill Sans Nova"/>
                <a:ea typeface="Gill Sans Nova"/>
                <a:cs typeface="Gill Sans Nova"/>
                <a:sym typeface="Gill Sans Nova"/>
              </a:defRPr>
            </a:pPr>
            <a:r>
              <a:t>2</a:t>
            </a:r>
            <a:r>
              <a:rPr baseline="0"/>
              <a:t>Department of Chemistry, University of Washington, Seattle WA</a:t>
            </a:r>
          </a:p>
          <a:p>
            <a:pPr algn="ctr">
              <a:defRPr sz="3600" baseline="30000">
                <a:solidFill>
                  <a:srgbClr val="FFFFFF"/>
                </a:solidFill>
                <a:latin typeface="Gill Sans Nova"/>
                <a:ea typeface="Gill Sans Nova"/>
                <a:cs typeface="Gill Sans Nova"/>
                <a:sym typeface="Gill Sans Nova"/>
              </a:defRPr>
            </a:pPr>
            <a:r>
              <a:t>3</a:t>
            </a:r>
            <a:r>
              <a:rPr baseline="0"/>
              <a:t>Department of Chemical Engineering</a:t>
            </a:r>
          </a:p>
        </p:txBody>
      </p:sp>
      <p:sp>
        <p:nvSpPr>
          <p:cNvPr id="126" name="Rectangle: Rounded Corners 4"/>
          <p:cNvSpPr/>
          <p:nvPr/>
        </p:nvSpPr>
        <p:spPr>
          <a:xfrm>
            <a:off x="12115458" y="6762412"/>
            <a:ext cx="19656523" cy="7840589"/>
          </a:xfrm>
          <a:prstGeom prst="roundRect">
            <a:avLst>
              <a:gd name="adj" fmla="val 2268"/>
            </a:avLst>
          </a:prstGeom>
          <a:ln w="76200">
            <a:solidFill>
              <a:srgbClr val="2C0460"/>
            </a:solidFill>
          </a:ln>
        </p:spPr>
        <p:txBody>
          <a:bodyPr lIns="45719" rIns="45719" anchor="ctr"/>
          <a:lstStyle/>
          <a:p>
            <a:pPr algn="ctr">
              <a:defRPr sz="41400">
                <a:solidFill>
                  <a:srgbClr val="7030A0"/>
                </a:solidFill>
                <a:latin typeface="Gill Sans Nova"/>
                <a:ea typeface="Gill Sans Nova"/>
                <a:cs typeface="Gill Sans Nova"/>
                <a:sym typeface="Gill Sans Nova"/>
              </a:defRPr>
            </a:pPr>
            <a:endParaRPr/>
          </a:p>
        </p:txBody>
      </p:sp>
      <p:grpSp>
        <p:nvGrpSpPr>
          <p:cNvPr id="129" name="Rectangle 47"/>
          <p:cNvGrpSpPr/>
          <p:nvPr/>
        </p:nvGrpSpPr>
        <p:grpSpPr>
          <a:xfrm>
            <a:off x="32314104" y="15837008"/>
            <a:ext cx="11131824" cy="1001803"/>
            <a:chOff x="0" y="0"/>
            <a:chExt cx="11131822" cy="1001802"/>
          </a:xfrm>
        </p:grpSpPr>
        <p:sp>
          <p:nvSpPr>
            <p:cNvPr id="127" name="Rectangle"/>
            <p:cNvSpPr/>
            <p:nvPr/>
          </p:nvSpPr>
          <p:spPr>
            <a:xfrm>
              <a:off x="0" y="-1"/>
              <a:ext cx="11131824" cy="1001804"/>
            </a:xfrm>
            <a:prstGeom prst="rect">
              <a:avLst/>
            </a:prstGeom>
            <a:solidFill>
              <a:srgbClr val="320064"/>
            </a:solidFill>
            <a:ln w="12700" cap="flat">
              <a:solidFill>
                <a:srgbClr val="32006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" name="Conclusions and Future Work"/>
            <p:cNvSpPr txBox="1"/>
            <p:nvPr/>
          </p:nvSpPr>
          <p:spPr>
            <a:xfrm>
              <a:off x="0" y="42431"/>
              <a:ext cx="11131824" cy="91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Gill Sans Nova"/>
                  <a:ea typeface="Gill Sans Nova"/>
                  <a:cs typeface="Gill Sans Nova"/>
                  <a:sym typeface="Gill Sans Nova"/>
                </a:defRPr>
              </a:lvl1pPr>
            </a:lstStyle>
            <a:p>
              <a:r>
                <a:t>Conclusions and Future Work</a:t>
              </a:r>
            </a:p>
          </p:txBody>
        </p:sp>
      </p:grpSp>
      <p:grpSp>
        <p:nvGrpSpPr>
          <p:cNvPr id="132" name="Rectangle 46"/>
          <p:cNvGrpSpPr/>
          <p:nvPr/>
        </p:nvGrpSpPr>
        <p:grpSpPr>
          <a:xfrm>
            <a:off x="497812" y="18953670"/>
            <a:ext cx="11131827" cy="1001804"/>
            <a:chOff x="0" y="0"/>
            <a:chExt cx="11131825" cy="1001802"/>
          </a:xfrm>
        </p:grpSpPr>
        <p:sp>
          <p:nvSpPr>
            <p:cNvPr id="130" name="Rectangle"/>
            <p:cNvSpPr/>
            <p:nvPr/>
          </p:nvSpPr>
          <p:spPr>
            <a:xfrm>
              <a:off x="-1" y="0"/>
              <a:ext cx="11131827" cy="1001803"/>
            </a:xfrm>
            <a:prstGeom prst="rect">
              <a:avLst/>
            </a:prstGeom>
            <a:solidFill>
              <a:srgbClr val="320064"/>
            </a:solidFill>
            <a:ln w="12700" cap="flat">
              <a:solidFill>
                <a:srgbClr val="32006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5400">
                  <a:solidFill>
                    <a:srgbClr val="FFFFFF"/>
                  </a:solidFill>
                  <a:latin typeface="Gill Sans Nova"/>
                  <a:ea typeface="Gill Sans Nova"/>
                  <a:cs typeface="Gill Sans Nova"/>
                  <a:sym typeface="Gill Sans Nova"/>
                </a:defRPr>
              </a:pPr>
              <a:endParaRPr/>
            </a:p>
          </p:txBody>
        </p:sp>
        <p:sp>
          <p:nvSpPr>
            <p:cNvPr id="131" name="ChemDataExtractor"/>
            <p:cNvSpPr txBox="1"/>
            <p:nvPr/>
          </p:nvSpPr>
          <p:spPr>
            <a:xfrm>
              <a:off x="-1" y="42431"/>
              <a:ext cx="11131827" cy="91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Gill Sans Nova"/>
                  <a:ea typeface="Gill Sans Nova"/>
                  <a:cs typeface="Gill Sans Nova"/>
                  <a:sym typeface="Gill Sans Nova"/>
                </a:defRPr>
              </a:lvl1pPr>
            </a:lstStyle>
            <a:p>
              <a:r>
                <a:t>ChemDataExtractor</a:t>
              </a:r>
            </a:p>
          </p:txBody>
        </p:sp>
      </p:grpSp>
      <p:grpSp>
        <p:nvGrpSpPr>
          <p:cNvPr id="137" name="Group 135"/>
          <p:cNvGrpSpPr/>
          <p:nvPr/>
        </p:nvGrpSpPr>
        <p:grpSpPr>
          <a:xfrm>
            <a:off x="12061638" y="29111742"/>
            <a:ext cx="19743578" cy="2143946"/>
            <a:chOff x="0" y="0"/>
            <a:chExt cx="19743576" cy="2143944"/>
          </a:xfrm>
        </p:grpSpPr>
        <p:grpSp>
          <p:nvGrpSpPr>
            <p:cNvPr id="135" name="Rectangle 48"/>
            <p:cNvGrpSpPr/>
            <p:nvPr/>
          </p:nvGrpSpPr>
          <p:grpSpPr>
            <a:xfrm>
              <a:off x="11684" y="0"/>
              <a:ext cx="19731892" cy="1001803"/>
              <a:chOff x="0" y="0"/>
              <a:chExt cx="19731891" cy="1001802"/>
            </a:xfrm>
          </p:grpSpPr>
          <p:sp>
            <p:nvSpPr>
              <p:cNvPr id="133" name="Rectangle"/>
              <p:cNvSpPr/>
              <p:nvPr/>
            </p:nvSpPr>
            <p:spPr>
              <a:xfrm>
                <a:off x="0" y="0"/>
                <a:ext cx="19731892" cy="1001803"/>
              </a:xfrm>
              <a:prstGeom prst="rect">
                <a:avLst/>
              </a:prstGeom>
              <a:solidFill>
                <a:srgbClr val="320064"/>
              </a:solidFill>
              <a:ln w="12700" cap="flat">
                <a:solidFill>
                  <a:srgbClr val="32006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4" name="Acknowledgments"/>
              <p:cNvSpPr txBox="1"/>
              <p:nvPr/>
            </p:nvSpPr>
            <p:spPr>
              <a:xfrm>
                <a:off x="0" y="42431"/>
                <a:ext cx="19731892" cy="91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5400">
                    <a:solidFill>
                      <a:srgbClr val="FFFFFF"/>
                    </a:solidFill>
                    <a:latin typeface="Gill Sans Nova"/>
                    <a:ea typeface="Gill Sans Nova"/>
                    <a:cs typeface="Gill Sans Nova"/>
                    <a:sym typeface="Gill Sans Nova"/>
                  </a:defRPr>
                </a:lvl1pPr>
              </a:lstStyle>
              <a:p>
                <a:r>
                  <a:t>Acknowledgments</a:t>
                </a:r>
              </a:p>
            </p:txBody>
          </p:sp>
        </p:grpSp>
        <p:sp>
          <p:nvSpPr>
            <p:cNvPr id="136" name="TextBox 130"/>
            <p:cNvSpPr txBox="1"/>
            <p:nvPr/>
          </p:nvSpPr>
          <p:spPr>
            <a:xfrm>
              <a:off x="0" y="1036504"/>
              <a:ext cx="19743577" cy="1107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3300">
                  <a:latin typeface="Gill Sans Nova"/>
                  <a:ea typeface="Gill Sans Nova"/>
                  <a:cs typeface="Gill Sans Nova"/>
                  <a:sym typeface="Gill Sans Nova"/>
                </a:defRPr>
              </a:pPr>
              <a:r>
                <a:t>Will Holden and Prof. Gerald Seidler for performing and analyzing X-ray emission (XES) measurements. </a:t>
              </a:r>
            </a:p>
            <a:p>
              <a:pPr>
                <a:defRPr sz="3300">
                  <a:latin typeface="Gill Sans Nova"/>
                  <a:ea typeface="Gill Sans Nova"/>
                  <a:cs typeface="Gill Sans Nova"/>
                  <a:sym typeface="Gill Sans Nova"/>
                </a:defRPr>
              </a:pPr>
              <a:r>
                <a:t>Dr. Micah Glaz and Gerry Hammer for discussion on pertinent AFM and XPS methods for our materials.</a:t>
              </a:r>
            </a:p>
          </p:txBody>
        </p:sp>
      </p:grpSp>
      <p:grpSp>
        <p:nvGrpSpPr>
          <p:cNvPr id="140" name="Rectangle 17"/>
          <p:cNvGrpSpPr/>
          <p:nvPr/>
        </p:nvGrpSpPr>
        <p:grpSpPr>
          <a:xfrm>
            <a:off x="445277" y="4891966"/>
            <a:ext cx="11131824" cy="1001804"/>
            <a:chOff x="0" y="0"/>
            <a:chExt cx="11131822" cy="1001802"/>
          </a:xfrm>
        </p:grpSpPr>
        <p:sp>
          <p:nvSpPr>
            <p:cNvPr id="138" name="Rectangle"/>
            <p:cNvSpPr/>
            <p:nvPr/>
          </p:nvSpPr>
          <p:spPr>
            <a:xfrm>
              <a:off x="0" y="0"/>
              <a:ext cx="11131824" cy="1001803"/>
            </a:xfrm>
            <a:prstGeom prst="rect">
              <a:avLst/>
            </a:prstGeom>
            <a:solidFill>
              <a:srgbClr val="320064"/>
            </a:solidFill>
            <a:ln w="12700" cap="flat">
              <a:solidFill>
                <a:srgbClr val="32006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9" name="Introduction"/>
            <p:cNvSpPr txBox="1"/>
            <p:nvPr/>
          </p:nvSpPr>
          <p:spPr>
            <a:xfrm>
              <a:off x="0" y="42431"/>
              <a:ext cx="11131824" cy="91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Gill Sans Nova"/>
                  <a:ea typeface="Gill Sans Nova"/>
                  <a:cs typeface="Gill Sans Nova"/>
                  <a:sym typeface="Gill Sans Nova"/>
                </a:defRPr>
              </a:lvl1pPr>
            </a:lstStyle>
            <a:p>
              <a:r>
                <a:t>Introduction</a:t>
              </a:r>
            </a:p>
          </p:txBody>
        </p:sp>
      </p:grpSp>
      <p:grpSp>
        <p:nvGrpSpPr>
          <p:cNvPr id="143" name="Rectangle 24"/>
          <p:cNvGrpSpPr/>
          <p:nvPr/>
        </p:nvGrpSpPr>
        <p:grpSpPr>
          <a:xfrm>
            <a:off x="32314105" y="28154808"/>
            <a:ext cx="11131824" cy="1001804"/>
            <a:chOff x="0" y="0"/>
            <a:chExt cx="11131822" cy="1001802"/>
          </a:xfrm>
        </p:grpSpPr>
        <p:sp>
          <p:nvSpPr>
            <p:cNvPr id="141" name="Rectangle"/>
            <p:cNvSpPr/>
            <p:nvPr/>
          </p:nvSpPr>
          <p:spPr>
            <a:xfrm>
              <a:off x="0" y="0"/>
              <a:ext cx="11131824" cy="1001803"/>
            </a:xfrm>
            <a:prstGeom prst="rect">
              <a:avLst/>
            </a:prstGeom>
            <a:solidFill>
              <a:srgbClr val="320064"/>
            </a:solidFill>
            <a:ln w="12700" cap="flat">
              <a:solidFill>
                <a:srgbClr val="32006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2" name="References"/>
            <p:cNvSpPr txBox="1"/>
            <p:nvPr/>
          </p:nvSpPr>
          <p:spPr>
            <a:xfrm>
              <a:off x="0" y="42431"/>
              <a:ext cx="11131824" cy="91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Gill Sans Nova"/>
                  <a:ea typeface="Gill Sans Nova"/>
                  <a:cs typeface="Gill Sans Nova"/>
                  <a:sym typeface="Gill Sans Nova"/>
                </a:defRPr>
              </a:lvl1pPr>
            </a:lstStyle>
            <a:p>
              <a:r>
                <a:t>References</a:t>
              </a:r>
            </a:p>
          </p:txBody>
        </p:sp>
      </p:grpSp>
      <p:sp>
        <p:nvSpPr>
          <p:cNvPr id="144" name="Rectangle: Rounded Corners 1052"/>
          <p:cNvSpPr/>
          <p:nvPr/>
        </p:nvSpPr>
        <p:spPr>
          <a:xfrm>
            <a:off x="12087300" y="15702787"/>
            <a:ext cx="9858300" cy="13030258"/>
          </a:xfrm>
          <a:prstGeom prst="roundRect">
            <a:avLst>
              <a:gd name="adj" fmla="val 3949"/>
            </a:avLst>
          </a:prstGeom>
          <a:ln w="76200">
            <a:solidFill>
              <a:srgbClr val="2C0460"/>
            </a:solidFill>
          </a:ln>
        </p:spPr>
        <p:txBody>
          <a:bodyPr lIns="45719" rIns="45719" anchor="ctr"/>
          <a:lstStyle/>
          <a:p>
            <a:pPr algn="ctr">
              <a:defRPr sz="41400">
                <a:solidFill>
                  <a:srgbClr val="7030A0"/>
                </a:solidFill>
                <a:latin typeface="Gill Sans Nova"/>
                <a:ea typeface="Gill Sans Nova"/>
                <a:cs typeface="Gill Sans Nova"/>
                <a:sym typeface="Gill Sans Nova"/>
              </a:defRPr>
            </a:pPr>
            <a:endParaRPr/>
          </a:p>
        </p:txBody>
      </p:sp>
      <p:sp>
        <p:nvSpPr>
          <p:cNvPr id="145" name="Rectangle: Rounded Corners 281"/>
          <p:cNvSpPr/>
          <p:nvPr/>
        </p:nvSpPr>
        <p:spPr>
          <a:xfrm>
            <a:off x="22262583" y="22777921"/>
            <a:ext cx="9542630" cy="5994284"/>
          </a:xfrm>
          <a:prstGeom prst="roundRect">
            <a:avLst>
              <a:gd name="adj" fmla="val 4050"/>
            </a:avLst>
          </a:prstGeom>
          <a:ln w="76200">
            <a:solidFill>
              <a:srgbClr val="2C0460"/>
            </a:solidFill>
          </a:ln>
        </p:spPr>
        <p:txBody>
          <a:bodyPr lIns="45719" rIns="45719" anchor="ctr"/>
          <a:lstStyle/>
          <a:p>
            <a:pPr algn="ctr">
              <a:defRPr sz="41400">
                <a:solidFill>
                  <a:srgbClr val="7030A0"/>
                </a:solidFill>
                <a:latin typeface="Gill Sans Nova"/>
                <a:ea typeface="Gill Sans Nova"/>
                <a:cs typeface="Gill Sans Nova"/>
                <a:sym typeface="Gill Sans Nova"/>
              </a:defRPr>
            </a:pPr>
            <a:endParaRPr/>
          </a:p>
        </p:txBody>
      </p:sp>
      <p:sp>
        <p:nvSpPr>
          <p:cNvPr id="146" name="TextBox 226"/>
          <p:cNvSpPr txBox="1"/>
          <p:nvPr/>
        </p:nvSpPr>
        <p:spPr>
          <a:xfrm>
            <a:off x="12115209" y="5984535"/>
            <a:ext cx="602105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 b="1">
                <a:latin typeface="Gill Sans Nova"/>
                <a:ea typeface="Gill Sans Nova"/>
                <a:cs typeface="Gill Sans Nova"/>
                <a:sym typeface="Gill Sans Nova"/>
              </a:defRPr>
            </a:lvl1pPr>
          </a:lstStyle>
          <a:p>
            <a:r>
              <a:rPr dirty="0"/>
              <a:t>PACKAGE FLOWCHART</a:t>
            </a:r>
          </a:p>
        </p:txBody>
      </p:sp>
      <p:sp>
        <p:nvSpPr>
          <p:cNvPr id="147" name="TextBox 302"/>
          <p:cNvSpPr txBox="1"/>
          <p:nvPr/>
        </p:nvSpPr>
        <p:spPr>
          <a:xfrm>
            <a:off x="12054586" y="14901705"/>
            <a:ext cx="656774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 b="1">
                <a:latin typeface="Gill Sans Nova"/>
                <a:ea typeface="Gill Sans Nova"/>
                <a:cs typeface="Gill Sans Nova"/>
                <a:sym typeface="Gill Sans Nova"/>
              </a:defRPr>
            </a:lvl1pPr>
          </a:lstStyle>
          <a:p>
            <a:r>
              <a:t>IDENTIFYING SENTENCES</a:t>
            </a:r>
          </a:p>
        </p:txBody>
      </p:sp>
      <p:sp>
        <p:nvSpPr>
          <p:cNvPr id="151" name="Rounded Rectangle 10"/>
          <p:cNvSpPr/>
          <p:nvPr/>
        </p:nvSpPr>
        <p:spPr>
          <a:xfrm>
            <a:off x="1732387" y="7584117"/>
            <a:ext cx="5681000" cy="5177381"/>
          </a:xfrm>
          <a:prstGeom prst="roundRect">
            <a:avLst>
              <a:gd name="adj" fmla="val 5449"/>
            </a:avLst>
          </a:prstGeom>
          <a:ln w="12700">
            <a:solidFill>
              <a:srgbClr val="2C0460"/>
            </a:solidFill>
            <a:prstDash val="sysDot"/>
            <a:miter/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FFFFFF"/>
                </a:solidFill>
                <a:latin typeface="Gill Sans Nova"/>
                <a:ea typeface="Gill Sans Nova"/>
                <a:cs typeface="Gill Sans Nova"/>
                <a:sym typeface="Gill Sans Nova"/>
              </a:defRPr>
            </a:pPr>
            <a:endParaRPr/>
          </a:p>
        </p:txBody>
      </p:sp>
      <p:sp>
        <p:nvSpPr>
          <p:cNvPr id="152" name="Rectangle 307"/>
          <p:cNvSpPr/>
          <p:nvPr/>
        </p:nvSpPr>
        <p:spPr>
          <a:xfrm>
            <a:off x="-12174" y="31653407"/>
            <a:ext cx="43891201" cy="1200330"/>
          </a:xfrm>
          <a:prstGeom prst="rect">
            <a:avLst/>
          </a:prstGeom>
          <a:solidFill>
            <a:srgbClr val="320064"/>
          </a:solidFill>
          <a:ln w="12700">
            <a:solidFill>
              <a:srgbClr val="320064"/>
            </a:solidFill>
            <a:miter/>
          </a:ln>
        </p:spPr>
        <p:txBody>
          <a:bodyPr lIns="45719" rIns="45719" anchor="ctr"/>
          <a:lstStyle/>
          <a:p>
            <a:pPr algn="ctr">
              <a:defRPr sz="4800">
                <a:solidFill>
                  <a:srgbClr val="FFFFFF"/>
                </a:solidFill>
                <a:latin typeface="Gill Sans Nova"/>
                <a:ea typeface="Gill Sans Nova"/>
                <a:cs typeface="Gill Sans Nova"/>
                <a:sym typeface="Gill Sans Nova"/>
              </a:defRPr>
            </a:pPr>
            <a:endParaRPr/>
          </a:p>
        </p:txBody>
      </p:sp>
      <p:sp>
        <p:nvSpPr>
          <p:cNvPr id="153" name="Rectangle: Rounded Corners 308"/>
          <p:cNvSpPr/>
          <p:nvPr/>
        </p:nvSpPr>
        <p:spPr>
          <a:xfrm>
            <a:off x="22262585" y="15720139"/>
            <a:ext cx="9542631" cy="5994284"/>
          </a:xfrm>
          <a:prstGeom prst="roundRect">
            <a:avLst>
              <a:gd name="adj" fmla="val 6089"/>
            </a:avLst>
          </a:prstGeom>
          <a:ln w="76200">
            <a:solidFill>
              <a:srgbClr val="2C0460"/>
            </a:solidFill>
          </a:ln>
        </p:spPr>
        <p:txBody>
          <a:bodyPr lIns="45719" rIns="45719" anchor="ctr"/>
          <a:lstStyle/>
          <a:p>
            <a:pPr algn="ctr">
              <a:defRPr sz="41400">
                <a:solidFill>
                  <a:srgbClr val="7030A0"/>
                </a:solidFill>
                <a:latin typeface="Gill Sans Nova"/>
                <a:ea typeface="Gill Sans Nova"/>
                <a:cs typeface="Gill Sans Nova"/>
                <a:sym typeface="Gill Sans Nova"/>
              </a:defRPr>
            </a:pPr>
            <a:endParaRPr/>
          </a:p>
        </p:txBody>
      </p:sp>
      <p:sp>
        <p:nvSpPr>
          <p:cNvPr id="154" name="TextBox 314"/>
          <p:cNvSpPr txBox="1"/>
          <p:nvPr/>
        </p:nvSpPr>
        <p:spPr>
          <a:xfrm>
            <a:off x="22262584" y="14910821"/>
            <a:ext cx="6426607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 b="1">
                <a:latin typeface="Gill Sans Nova"/>
                <a:ea typeface="Gill Sans Nova"/>
                <a:cs typeface="Gill Sans Nova"/>
                <a:sym typeface="Gill Sans Nova"/>
              </a:defRPr>
            </a:lvl1pPr>
          </a:lstStyle>
          <a:p>
            <a:r>
              <a:t>SYNTHESIS EXTRACTION</a:t>
            </a:r>
          </a:p>
        </p:txBody>
      </p:sp>
      <p:sp>
        <p:nvSpPr>
          <p:cNvPr id="155" name="TextBox 316"/>
          <p:cNvSpPr txBox="1"/>
          <p:nvPr/>
        </p:nvSpPr>
        <p:spPr>
          <a:xfrm>
            <a:off x="22262583" y="22005559"/>
            <a:ext cx="752669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 b="1">
                <a:latin typeface="Gill Sans Nova"/>
                <a:ea typeface="Gill Sans Nova"/>
                <a:cs typeface="Gill Sans Nova"/>
                <a:sym typeface="Gill Sans Nova"/>
              </a:defRPr>
            </a:lvl1pPr>
          </a:lstStyle>
          <a:p>
            <a:r>
              <a:t>PERFORMANCE EXTRACTION</a:t>
            </a:r>
          </a:p>
        </p:txBody>
      </p:sp>
      <p:pic>
        <p:nvPicPr>
          <p:cNvPr id="159" name="Picture 321" descr="Picture 3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758" y="31846415"/>
            <a:ext cx="11669933" cy="894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Picture 575" descr="Picture 57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770899" y="31726575"/>
            <a:ext cx="4120301" cy="11342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Picture 12" descr="Picture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762460" y="31707946"/>
            <a:ext cx="5182538" cy="1135501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peed"/>
          <p:cNvSpPr/>
          <p:nvPr/>
        </p:nvSpPr>
        <p:spPr>
          <a:xfrm>
            <a:off x="32529175" y="11076325"/>
            <a:ext cx="1242672" cy="594360"/>
          </a:xfrm>
          <a:prstGeom prst="roundRect">
            <a:avLst>
              <a:gd name="adj" fmla="val 50000"/>
            </a:avLst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500" dirty="0"/>
              <a:t>speed </a:t>
            </a:r>
          </a:p>
        </p:txBody>
      </p:sp>
      <p:sp>
        <p:nvSpPr>
          <p:cNvPr id="179" name="time"/>
          <p:cNvSpPr/>
          <p:nvPr/>
        </p:nvSpPr>
        <p:spPr>
          <a:xfrm>
            <a:off x="33900851" y="11940439"/>
            <a:ext cx="1019251" cy="594360"/>
          </a:xfrm>
          <a:prstGeom prst="roundRect">
            <a:avLst>
              <a:gd name="adj" fmla="val 50000"/>
            </a:avLst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500" dirty="0"/>
              <a:t>time </a:t>
            </a:r>
          </a:p>
        </p:txBody>
      </p:sp>
      <p:sp>
        <p:nvSpPr>
          <p:cNvPr id="182" name="value, units"/>
          <p:cNvSpPr/>
          <p:nvPr/>
        </p:nvSpPr>
        <p:spPr>
          <a:xfrm>
            <a:off x="36854222" y="13521299"/>
            <a:ext cx="1111727" cy="947680"/>
          </a:xfrm>
          <a:prstGeom prst="roundRect">
            <a:avLst>
              <a:gd name="adj" fmla="val 35381"/>
            </a:avLst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400" dirty="0"/>
              <a:t>value, units</a:t>
            </a:r>
          </a:p>
        </p:txBody>
      </p:sp>
      <p:sp>
        <p:nvSpPr>
          <p:cNvPr id="184" name="temperature"/>
          <p:cNvSpPr/>
          <p:nvPr/>
        </p:nvSpPr>
        <p:spPr>
          <a:xfrm>
            <a:off x="36124911" y="11560150"/>
            <a:ext cx="2005759" cy="594360"/>
          </a:xfrm>
          <a:prstGeom prst="roundRect">
            <a:avLst>
              <a:gd name="adj" fmla="val 50000"/>
            </a:avLst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500" dirty="0"/>
              <a:t>temperature</a:t>
            </a:r>
          </a:p>
        </p:txBody>
      </p:sp>
      <p:sp>
        <p:nvSpPr>
          <p:cNvPr id="68" name="3. ect…">
            <a:extLst>
              <a:ext uri="{FF2B5EF4-FFF2-40B4-BE49-F238E27FC236}">
                <a16:creationId xmlns:a16="http://schemas.microsoft.com/office/drawing/2014/main" id="{8FDF2F7A-D612-AF44-84BD-62D41DFCEDD9}"/>
              </a:ext>
            </a:extLst>
          </p:cNvPr>
          <p:cNvSpPr/>
          <p:nvPr/>
        </p:nvSpPr>
        <p:spPr>
          <a:xfrm>
            <a:off x="32478830" y="8778429"/>
            <a:ext cx="1903517" cy="940522"/>
          </a:xfrm>
          <a:prstGeom prst="roundRect">
            <a:avLst>
              <a:gd name="adj" fmla="val 50000"/>
            </a:avLst>
          </a:prstGeom>
          <a:ln w="63500">
            <a:solidFill>
              <a:schemeClr val="accent1"/>
            </a:solidFill>
            <a:prstDash val="dash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sz="2600" i="1" dirty="0"/>
              <a:t>Other steps</a:t>
            </a:r>
          </a:p>
          <a:p>
            <a:pPr algn="ctr"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sz="2600" i="1" dirty="0"/>
              <a:t>labels...</a:t>
            </a:r>
            <a:endParaRPr sz="2600" i="1" dirty="0"/>
          </a:p>
        </p:txBody>
      </p:sp>
      <p:sp>
        <p:nvSpPr>
          <p:cNvPr id="69" name="value, units">
            <a:extLst>
              <a:ext uri="{FF2B5EF4-FFF2-40B4-BE49-F238E27FC236}">
                <a16:creationId xmlns:a16="http://schemas.microsoft.com/office/drawing/2014/main" id="{34DDFCC7-97EA-6F41-9F3C-0FA407780B78}"/>
              </a:ext>
            </a:extLst>
          </p:cNvPr>
          <p:cNvSpPr/>
          <p:nvPr/>
        </p:nvSpPr>
        <p:spPr>
          <a:xfrm>
            <a:off x="32621570" y="12708857"/>
            <a:ext cx="1111727" cy="947680"/>
          </a:xfrm>
          <a:prstGeom prst="roundRect">
            <a:avLst>
              <a:gd name="adj" fmla="val 35381"/>
            </a:avLst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400" dirty="0"/>
              <a:t>value, units</a:t>
            </a:r>
          </a:p>
        </p:txBody>
      </p:sp>
      <p:sp>
        <p:nvSpPr>
          <p:cNvPr id="70" name="value, units">
            <a:extLst>
              <a:ext uri="{FF2B5EF4-FFF2-40B4-BE49-F238E27FC236}">
                <a16:creationId xmlns:a16="http://schemas.microsoft.com/office/drawing/2014/main" id="{27F1EE7D-2A4E-8A41-8D0C-2E4D06E9C0A4}"/>
              </a:ext>
            </a:extLst>
          </p:cNvPr>
          <p:cNvSpPr/>
          <p:nvPr/>
        </p:nvSpPr>
        <p:spPr>
          <a:xfrm>
            <a:off x="34032454" y="13480299"/>
            <a:ext cx="1111727" cy="947680"/>
          </a:xfrm>
          <a:prstGeom prst="roundRect">
            <a:avLst>
              <a:gd name="adj" fmla="val 35381"/>
            </a:avLst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400" dirty="0"/>
              <a:t>value, units</a:t>
            </a:r>
          </a:p>
        </p:txBody>
      </p:sp>
      <p:sp>
        <p:nvSpPr>
          <p:cNvPr id="71" name="value, units">
            <a:extLst>
              <a:ext uri="{FF2B5EF4-FFF2-40B4-BE49-F238E27FC236}">
                <a16:creationId xmlns:a16="http://schemas.microsoft.com/office/drawing/2014/main" id="{8361EC86-FCE9-224D-888D-2F2EB7489C3E}"/>
              </a:ext>
            </a:extLst>
          </p:cNvPr>
          <p:cNvSpPr/>
          <p:nvPr/>
        </p:nvSpPr>
        <p:spPr>
          <a:xfrm>
            <a:off x="35443338" y="12588110"/>
            <a:ext cx="1111727" cy="947680"/>
          </a:xfrm>
          <a:prstGeom prst="roundRect">
            <a:avLst>
              <a:gd name="adj" fmla="val 35381"/>
            </a:avLst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400" dirty="0"/>
              <a:t>value, units</a:t>
            </a:r>
          </a:p>
        </p:txBody>
      </p:sp>
      <p:sp>
        <p:nvSpPr>
          <p:cNvPr id="72" name="value, units">
            <a:extLst>
              <a:ext uri="{FF2B5EF4-FFF2-40B4-BE49-F238E27FC236}">
                <a16:creationId xmlns:a16="http://schemas.microsoft.com/office/drawing/2014/main" id="{77898F07-7C10-F643-B3CB-E3A2016B6AA9}"/>
              </a:ext>
            </a:extLst>
          </p:cNvPr>
          <p:cNvSpPr/>
          <p:nvPr/>
        </p:nvSpPr>
        <p:spPr>
          <a:xfrm>
            <a:off x="41964435" y="11022124"/>
            <a:ext cx="1111727" cy="947680"/>
          </a:xfrm>
          <a:prstGeom prst="roundRect">
            <a:avLst>
              <a:gd name="adj" fmla="val 35381"/>
            </a:avLst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400" dirty="0"/>
              <a:t>value, units</a:t>
            </a:r>
          </a:p>
        </p:txBody>
      </p:sp>
      <p:sp>
        <p:nvSpPr>
          <p:cNvPr id="73" name="value, units">
            <a:extLst>
              <a:ext uri="{FF2B5EF4-FFF2-40B4-BE49-F238E27FC236}">
                <a16:creationId xmlns:a16="http://schemas.microsoft.com/office/drawing/2014/main" id="{C74E09E2-1673-3346-9C80-7016A6444DD5}"/>
              </a:ext>
            </a:extLst>
          </p:cNvPr>
          <p:cNvSpPr/>
          <p:nvPr/>
        </p:nvSpPr>
        <p:spPr>
          <a:xfrm>
            <a:off x="41089889" y="12276410"/>
            <a:ext cx="1111727" cy="947680"/>
          </a:xfrm>
          <a:prstGeom prst="roundRect">
            <a:avLst>
              <a:gd name="adj" fmla="val 35381"/>
            </a:avLst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400" dirty="0"/>
              <a:t>value, units</a:t>
            </a:r>
          </a:p>
        </p:txBody>
      </p:sp>
      <p:sp>
        <p:nvSpPr>
          <p:cNvPr id="74" name="value, units">
            <a:extLst>
              <a:ext uri="{FF2B5EF4-FFF2-40B4-BE49-F238E27FC236}">
                <a16:creationId xmlns:a16="http://schemas.microsoft.com/office/drawing/2014/main" id="{CEFC4C1D-669D-8343-B383-15794E95A873}"/>
              </a:ext>
            </a:extLst>
          </p:cNvPr>
          <p:cNvSpPr/>
          <p:nvPr/>
        </p:nvSpPr>
        <p:spPr>
          <a:xfrm>
            <a:off x="40215343" y="13550855"/>
            <a:ext cx="1111727" cy="947680"/>
          </a:xfrm>
          <a:prstGeom prst="roundRect">
            <a:avLst>
              <a:gd name="adj" fmla="val 35381"/>
            </a:avLst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400" dirty="0"/>
              <a:t>value, units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343F5F-F846-5B40-938F-1BC5FEF1E4AC}"/>
              </a:ext>
            </a:extLst>
          </p:cNvPr>
          <p:cNvCxnSpPr>
            <a:cxnSpLocks/>
          </p:cNvCxnSpPr>
          <p:nvPr/>
        </p:nvCxnSpPr>
        <p:spPr>
          <a:xfrm flipH="1">
            <a:off x="35946081" y="7449671"/>
            <a:ext cx="293743" cy="4446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7726D13-7749-B044-BD62-AEA593137F2B}"/>
              </a:ext>
            </a:extLst>
          </p:cNvPr>
          <p:cNvCxnSpPr>
            <a:cxnSpLocks/>
          </p:cNvCxnSpPr>
          <p:nvPr/>
        </p:nvCxnSpPr>
        <p:spPr>
          <a:xfrm flipH="1">
            <a:off x="34175082" y="8444430"/>
            <a:ext cx="386079" cy="386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011FD04-F109-854E-9E9C-C86F2B2CBAA8}"/>
              </a:ext>
            </a:extLst>
          </p:cNvPr>
          <p:cNvCxnSpPr>
            <a:cxnSpLocks/>
          </p:cNvCxnSpPr>
          <p:nvPr/>
        </p:nvCxnSpPr>
        <p:spPr>
          <a:xfrm flipH="1">
            <a:off x="34523669" y="8502516"/>
            <a:ext cx="373847" cy="1450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EE7D882-FC86-DE4E-8582-349C70AA975C}"/>
              </a:ext>
            </a:extLst>
          </p:cNvPr>
          <p:cNvCxnSpPr>
            <a:cxnSpLocks/>
            <a:endCxn id="180" idx="0"/>
          </p:cNvCxnSpPr>
          <p:nvPr/>
        </p:nvCxnSpPr>
        <p:spPr>
          <a:xfrm>
            <a:off x="35622128" y="8444430"/>
            <a:ext cx="658753" cy="14752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47149F0-D8B9-D54F-AADD-3CD061BB816D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36738744" y="10463153"/>
            <a:ext cx="389047" cy="10969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53FED20-884A-1B41-8BC6-A24D26515E1C}"/>
              </a:ext>
            </a:extLst>
          </p:cNvPr>
          <p:cNvCxnSpPr>
            <a:cxnSpLocks/>
            <a:endCxn id="183" idx="0"/>
          </p:cNvCxnSpPr>
          <p:nvPr/>
        </p:nvCxnSpPr>
        <p:spPr>
          <a:xfrm flipH="1">
            <a:off x="35405846" y="10441834"/>
            <a:ext cx="555538" cy="5574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DDF6D4B-1A75-D444-9B75-F613B049AFF1}"/>
              </a:ext>
            </a:extLst>
          </p:cNvPr>
          <p:cNvCxnSpPr>
            <a:cxnSpLocks/>
            <a:stCxn id="183" idx="2"/>
            <a:endCxn id="71" idx="0"/>
          </p:cNvCxnSpPr>
          <p:nvPr/>
        </p:nvCxnSpPr>
        <p:spPr>
          <a:xfrm>
            <a:off x="35405846" y="11593670"/>
            <a:ext cx="593356" cy="994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17BCACA-D2AB-6A48-BD57-77EF28FEDC82}"/>
              </a:ext>
            </a:extLst>
          </p:cNvPr>
          <p:cNvCxnSpPr>
            <a:cxnSpLocks/>
            <a:stCxn id="184" idx="2"/>
            <a:endCxn id="182" idx="0"/>
          </p:cNvCxnSpPr>
          <p:nvPr/>
        </p:nvCxnSpPr>
        <p:spPr>
          <a:xfrm>
            <a:off x="37127791" y="12154510"/>
            <a:ext cx="282295" cy="1366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ECD8217-7C61-EA40-BC6E-59A43F490CD2}"/>
              </a:ext>
            </a:extLst>
          </p:cNvPr>
          <p:cNvCxnSpPr>
            <a:cxnSpLocks/>
            <a:stCxn id="179" idx="2"/>
            <a:endCxn id="70" idx="0"/>
          </p:cNvCxnSpPr>
          <p:nvPr/>
        </p:nvCxnSpPr>
        <p:spPr>
          <a:xfrm>
            <a:off x="34410477" y="12534799"/>
            <a:ext cx="177841" cy="945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41A2D52-923E-1942-BEBA-E77989C1C7E9}"/>
              </a:ext>
            </a:extLst>
          </p:cNvPr>
          <p:cNvCxnSpPr>
            <a:cxnSpLocks/>
            <a:stCxn id="177" idx="2"/>
            <a:endCxn id="69" idx="0"/>
          </p:cNvCxnSpPr>
          <p:nvPr/>
        </p:nvCxnSpPr>
        <p:spPr>
          <a:xfrm>
            <a:off x="33150511" y="11670685"/>
            <a:ext cx="26923" cy="1038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00365D3-DC50-924C-A4A7-21F310D4F376}"/>
              </a:ext>
            </a:extLst>
          </p:cNvPr>
          <p:cNvCxnSpPr>
            <a:cxnSpLocks/>
            <a:endCxn id="179" idx="0"/>
          </p:cNvCxnSpPr>
          <p:nvPr/>
        </p:nvCxnSpPr>
        <p:spPr>
          <a:xfrm>
            <a:off x="34401760" y="10566400"/>
            <a:ext cx="8717" cy="13740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5497D4C-9424-7B47-B86E-5C4999621E85}"/>
              </a:ext>
            </a:extLst>
          </p:cNvPr>
          <p:cNvCxnSpPr>
            <a:cxnSpLocks/>
            <a:endCxn id="177" idx="0"/>
          </p:cNvCxnSpPr>
          <p:nvPr/>
        </p:nvCxnSpPr>
        <p:spPr>
          <a:xfrm flipH="1">
            <a:off x="33150511" y="10444480"/>
            <a:ext cx="529889" cy="631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0E503F7-9E01-A247-8D35-4734A66F78BE}"/>
              </a:ext>
            </a:extLst>
          </p:cNvPr>
          <p:cNvCxnSpPr>
            <a:cxnSpLocks/>
          </p:cNvCxnSpPr>
          <p:nvPr/>
        </p:nvCxnSpPr>
        <p:spPr>
          <a:xfrm>
            <a:off x="36107457" y="8352457"/>
            <a:ext cx="1151171" cy="9419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Spincoat"/>
          <p:cNvSpPr/>
          <p:nvPr/>
        </p:nvSpPr>
        <p:spPr>
          <a:xfrm>
            <a:off x="33451467" y="9963699"/>
            <a:ext cx="1607246" cy="594360"/>
          </a:xfrm>
          <a:prstGeom prst="roundRect">
            <a:avLst>
              <a:gd name="adj" fmla="val 50000"/>
            </a:avLst>
          </a:prstGeom>
          <a:ln w="635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600" dirty="0" err="1"/>
              <a:t>Spincoat</a:t>
            </a:r>
            <a:r>
              <a:rPr dirty="0"/>
              <a:t> </a:t>
            </a:r>
          </a:p>
        </p:txBody>
      </p:sp>
      <p:sp>
        <p:nvSpPr>
          <p:cNvPr id="180" name="Anneal"/>
          <p:cNvSpPr/>
          <p:nvPr/>
        </p:nvSpPr>
        <p:spPr>
          <a:xfrm>
            <a:off x="35622128" y="9919704"/>
            <a:ext cx="1317506" cy="625576"/>
          </a:xfrm>
          <a:prstGeom prst="roundRect">
            <a:avLst>
              <a:gd name="adj" fmla="val 50000"/>
            </a:avLst>
          </a:prstGeom>
          <a:ln w="635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600" dirty="0"/>
              <a:t>Anneal </a:t>
            </a:r>
          </a:p>
        </p:txBody>
      </p:sp>
      <p:sp>
        <p:nvSpPr>
          <p:cNvPr id="183" name="time"/>
          <p:cNvSpPr/>
          <p:nvPr/>
        </p:nvSpPr>
        <p:spPr>
          <a:xfrm>
            <a:off x="34846245" y="10999310"/>
            <a:ext cx="1119201" cy="594360"/>
          </a:xfrm>
          <a:prstGeom prst="roundRect">
            <a:avLst>
              <a:gd name="adj" fmla="val 50000"/>
            </a:avLst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500" dirty="0"/>
              <a:t>time 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2604B20F-0CE2-AD48-B0AF-3B3E54396520}"/>
              </a:ext>
            </a:extLst>
          </p:cNvPr>
          <p:cNvCxnSpPr>
            <a:cxnSpLocks/>
            <a:stCxn id="168" idx="2"/>
            <a:endCxn id="169" idx="0"/>
          </p:cNvCxnSpPr>
          <p:nvPr/>
        </p:nvCxnSpPr>
        <p:spPr>
          <a:xfrm>
            <a:off x="38167545" y="9859747"/>
            <a:ext cx="1019201" cy="12980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FB5E6B79-85CA-FD4A-B90C-4F959375AB58}"/>
              </a:ext>
            </a:extLst>
          </p:cNvPr>
          <p:cNvCxnSpPr>
            <a:cxnSpLocks/>
            <a:endCxn id="167" idx="0"/>
          </p:cNvCxnSpPr>
          <p:nvPr/>
        </p:nvCxnSpPr>
        <p:spPr>
          <a:xfrm>
            <a:off x="41963436" y="8438081"/>
            <a:ext cx="492209" cy="500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EC84E853-76E4-2542-A90B-61CAB48780D8}"/>
              </a:ext>
            </a:extLst>
          </p:cNvPr>
          <p:cNvCxnSpPr>
            <a:cxnSpLocks/>
            <a:endCxn id="166" idx="0"/>
          </p:cNvCxnSpPr>
          <p:nvPr/>
        </p:nvCxnSpPr>
        <p:spPr>
          <a:xfrm>
            <a:off x="40703451" y="8229854"/>
            <a:ext cx="749360" cy="14313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BF2B0E03-D669-EC44-85BB-9EC589AE3C98}"/>
              </a:ext>
            </a:extLst>
          </p:cNvPr>
          <p:cNvCxnSpPr>
            <a:cxnSpLocks/>
            <a:endCxn id="165" idx="0"/>
          </p:cNvCxnSpPr>
          <p:nvPr/>
        </p:nvCxnSpPr>
        <p:spPr>
          <a:xfrm>
            <a:off x="39496877" y="8491826"/>
            <a:ext cx="1007778" cy="1891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86D0783-44B4-BF49-9FFC-7983E7C9676F}"/>
              </a:ext>
            </a:extLst>
          </p:cNvPr>
          <p:cNvCxnSpPr>
            <a:cxnSpLocks/>
            <a:stCxn id="167" idx="2"/>
            <a:endCxn id="72" idx="0"/>
          </p:cNvCxnSpPr>
          <p:nvPr/>
        </p:nvCxnSpPr>
        <p:spPr>
          <a:xfrm>
            <a:off x="42455645" y="9533044"/>
            <a:ext cx="64654" cy="1489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19143E95-6F0C-134A-881B-2FF341A40FEE}"/>
              </a:ext>
            </a:extLst>
          </p:cNvPr>
          <p:cNvCxnSpPr>
            <a:cxnSpLocks/>
            <a:stCxn id="166" idx="2"/>
            <a:endCxn id="73" idx="0"/>
          </p:cNvCxnSpPr>
          <p:nvPr/>
        </p:nvCxnSpPr>
        <p:spPr>
          <a:xfrm>
            <a:off x="41452811" y="10255560"/>
            <a:ext cx="192942" cy="2020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CCBD61D8-A656-DB43-9814-54F96227C3DE}"/>
              </a:ext>
            </a:extLst>
          </p:cNvPr>
          <p:cNvCxnSpPr>
            <a:cxnSpLocks/>
            <a:stCxn id="165" idx="2"/>
            <a:endCxn id="74" idx="0"/>
          </p:cNvCxnSpPr>
          <p:nvPr/>
        </p:nvCxnSpPr>
        <p:spPr>
          <a:xfrm>
            <a:off x="40504655" y="10978075"/>
            <a:ext cx="266552" cy="25727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8935A1D9-ED20-1042-BCD2-908DBDA71D09}"/>
              </a:ext>
            </a:extLst>
          </p:cNvPr>
          <p:cNvCxnSpPr>
            <a:cxnSpLocks/>
          </p:cNvCxnSpPr>
          <p:nvPr/>
        </p:nvCxnSpPr>
        <p:spPr>
          <a:xfrm>
            <a:off x="39008780" y="7456818"/>
            <a:ext cx="292608" cy="444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1FF423C6-5908-0C47-A92A-4490A80913F1}"/>
              </a:ext>
            </a:extLst>
          </p:cNvPr>
          <p:cNvGrpSpPr/>
          <p:nvPr/>
        </p:nvGrpSpPr>
        <p:grpSpPr>
          <a:xfrm>
            <a:off x="38224832" y="11157771"/>
            <a:ext cx="1923827" cy="3445230"/>
            <a:chOff x="38224832" y="11157771"/>
            <a:chExt cx="1923827" cy="3445230"/>
          </a:xfrm>
        </p:grpSpPr>
        <p:sp>
          <p:nvSpPr>
            <p:cNvPr id="169" name="1. Anneal"/>
            <p:cNvSpPr/>
            <p:nvPr/>
          </p:nvSpPr>
          <p:spPr>
            <a:xfrm>
              <a:off x="38310670" y="11157771"/>
              <a:ext cx="1752152" cy="594360"/>
            </a:xfrm>
            <a:prstGeom prst="roundRect">
              <a:avLst>
                <a:gd name="adj" fmla="val 50000"/>
              </a:avLst>
            </a:prstGeom>
            <a:ln w="50800">
              <a:solidFill>
                <a:srgbClr val="5BDDE6"/>
              </a:solidFill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45719" rIns="45719" anchor="ctr"/>
            <a:lstStyle>
              <a:lvl1pPr algn="ctr">
                <a:defRPr sz="28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rPr sz="2600" dirty="0"/>
                <a:t>1. </a:t>
              </a:r>
              <a:r>
                <a:rPr lang="en-US" sz="2600" dirty="0" err="1"/>
                <a:t>Spincoat</a:t>
              </a:r>
              <a:endParaRPr lang="en-US" sz="2600" dirty="0"/>
            </a:p>
          </p:txBody>
        </p:sp>
        <p:sp>
          <p:nvSpPr>
            <p:cNvPr id="170" name="2. Spincoat"/>
            <p:cNvSpPr/>
            <p:nvPr/>
          </p:nvSpPr>
          <p:spPr>
            <a:xfrm>
              <a:off x="38224832" y="12210240"/>
              <a:ext cx="1923827" cy="594360"/>
            </a:xfrm>
            <a:prstGeom prst="roundRect">
              <a:avLst>
                <a:gd name="adj" fmla="val 50000"/>
              </a:avLst>
            </a:prstGeom>
            <a:ln w="50800">
              <a:solidFill>
                <a:srgbClr val="5BDDE6"/>
              </a:solidFill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45719" rIns="45719" anchor="ctr"/>
            <a:lstStyle>
              <a:lvl1pPr algn="ctr">
                <a:defRPr sz="28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rPr sz="2600" dirty="0"/>
                <a:t>2. </a:t>
              </a:r>
              <a:r>
                <a:rPr lang="en-US" sz="2600" dirty="0"/>
                <a:t>Anneal</a:t>
              </a:r>
              <a:endParaRPr sz="2600" dirty="0"/>
            </a:p>
          </p:txBody>
        </p:sp>
        <p:sp>
          <p:nvSpPr>
            <p:cNvPr id="172" name="3. ect…"/>
            <p:cNvSpPr/>
            <p:nvPr/>
          </p:nvSpPr>
          <p:spPr>
            <a:xfrm>
              <a:off x="38471444" y="13262589"/>
              <a:ext cx="1430601" cy="594360"/>
            </a:xfrm>
            <a:prstGeom prst="roundRect">
              <a:avLst>
                <a:gd name="adj" fmla="val 50000"/>
              </a:avLst>
            </a:prstGeom>
            <a:ln w="50800">
              <a:solidFill>
                <a:srgbClr val="5BDDE6"/>
              </a:solidFill>
              <a:prstDash val="dash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45719" rIns="45719" anchor="ctr"/>
            <a:lstStyle/>
            <a:p>
              <a:pPr algn="ctr"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rPr sz="2600" dirty="0"/>
                <a:t>3. </a:t>
              </a:r>
              <a:r>
                <a:rPr lang="en-US" sz="2600" i="1" dirty="0" err="1"/>
                <a:t>etc</a:t>
              </a:r>
              <a:r>
                <a:rPr sz="2600" i="1" dirty="0"/>
                <a:t>…</a:t>
              </a:r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2921F334-4D52-A74F-A3B8-B1BD481239DB}"/>
                </a:ext>
              </a:extLst>
            </p:cNvPr>
            <p:cNvCxnSpPr>
              <a:cxnSpLocks/>
              <a:stCxn id="169" idx="2"/>
              <a:endCxn id="170" idx="0"/>
            </p:cNvCxnSpPr>
            <p:nvPr/>
          </p:nvCxnSpPr>
          <p:spPr>
            <a:xfrm>
              <a:off x="39186746" y="11752131"/>
              <a:ext cx="0" cy="45810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BF7F2F13-FCA5-BE42-B75A-7CAE247F2FE3}"/>
                </a:ext>
              </a:extLst>
            </p:cNvPr>
            <p:cNvCxnSpPr>
              <a:cxnSpLocks/>
              <a:stCxn id="170" idx="2"/>
              <a:endCxn id="172" idx="0"/>
            </p:cNvCxnSpPr>
            <p:nvPr/>
          </p:nvCxnSpPr>
          <p:spPr>
            <a:xfrm flipH="1">
              <a:off x="39186745" y="12804600"/>
              <a:ext cx="1" cy="4579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3A16088B-5923-BA46-A8C4-5C7EA1F1BF84}"/>
                </a:ext>
              </a:extLst>
            </p:cNvPr>
            <p:cNvCxnSpPr>
              <a:cxnSpLocks/>
            </p:cNvCxnSpPr>
            <p:nvPr/>
          </p:nvCxnSpPr>
          <p:spPr>
            <a:xfrm>
              <a:off x="39210531" y="13951178"/>
              <a:ext cx="0" cy="651823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7BFED67-77F1-0D4D-A1D0-9DAC8437320B}"/>
              </a:ext>
            </a:extLst>
          </p:cNvPr>
          <p:cNvCxnSpPr>
            <a:cxnSpLocks/>
          </p:cNvCxnSpPr>
          <p:nvPr/>
        </p:nvCxnSpPr>
        <p:spPr>
          <a:xfrm flipH="1">
            <a:off x="32503311" y="9718880"/>
            <a:ext cx="357349" cy="57921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Material Identifier"/>
          <p:cNvSpPr/>
          <p:nvPr/>
        </p:nvSpPr>
        <p:spPr>
          <a:xfrm>
            <a:off x="36021278" y="6984598"/>
            <a:ext cx="3133806" cy="597353"/>
          </a:xfrm>
          <a:prstGeom prst="roundRect">
            <a:avLst>
              <a:gd name="adj" fmla="val 50000"/>
            </a:avLst>
          </a:prstGeom>
          <a:ln w="63500">
            <a:solidFill>
              <a:srgbClr val="7030A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3000" dirty="0"/>
              <a:t>Material Identifier</a:t>
            </a:r>
          </a:p>
        </p:txBody>
      </p:sp>
      <p:sp>
        <p:nvSpPr>
          <p:cNvPr id="163" name="Synthesis"/>
          <p:cNvSpPr/>
          <p:nvPr/>
        </p:nvSpPr>
        <p:spPr>
          <a:xfrm>
            <a:off x="34435946" y="7896904"/>
            <a:ext cx="1698959" cy="5943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Synthesis </a:t>
            </a:r>
          </a:p>
        </p:txBody>
      </p:sp>
      <p:sp>
        <p:nvSpPr>
          <p:cNvPr id="164" name="Device Performance"/>
          <p:cNvSpPr/>
          <p:nvPr/>
        </p:nvSpPr>
        <p:spPr>
          <a:xfrm>
            <a:off x="38907058" y="7901843"/>
            <a:ext cx="3354059" cy="594360"/>
          </a:xfrm>
          <a:prstGeom prst="roundRect">
            <a:avLst>
              <a:gd name="adj" fmla="val 50000"/>
            </a:avLst>
          </a:prstGeom>
          <a:ln w="57150">
            <a:solidFill>
              <a:schemeClr val="accent2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Device Performance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000FF"/>
      </a:hlink>
      <a:folHlink>
        <a:srgbClr val="FF00FF"/>
      </a:folHlink>
    </a:clrScheme>
    <a:fontScheme name="Office Theme">
      <a:majorFont>
        <a:latin typeface="Bahnschrift"/>
        <a:ea typeface="Bahnschrift"/>
        <a:cs typeface="Bahnschrift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Bahnschrif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000FF"/>
      </a:hlink>
      <a:folHlink>
        <a:srgbClr val="FF00FF"/>
      </a:folHlink>
    </a:clrScheme>
    <a:fontScheme name="Office Theme">
      <a:majorFont>
        <a:latin typeface="Bahnschrift"/>
        <a:ea typeface="Bahnschrift"/>
        <a:cs typeface="Bahnschrift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Bahnschrif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150</Words>
  <Application>Microsoft Macintosh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Bahnschrift</vt:lpstr>
      <vt:lpstr>Gill Sans</vt:lpstr>
      <vt:lpstr>Gill Sans Nova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Harrison Goldwyn</cp:lastModifiedBy>
  <cp:revision>9</cp:revision>
  <dcterms:modified xsi:type="dcterms:W3CDTF">2019-03-15T02:27:40Z</dcterms:modified>
</cp:coreProperties>
</file>