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74" r:id="rId5"/>
    <p:sldId id="275" r:id="rId6"/>
    <p:sldId id="257" r:id="rId7"/>
    <p:sldId id="258" r:id="rId8"/>
    <p:sldId id="270" r:id="rId9"/>
    <p:sldId id="276" r:id="rId10"/>
    <p:sldId id="259" r:id="rId11"/>
    <p:sldId id="296" r:id="rId12"/>
    <p:sldId id="267" r:id="rId13"/>
    <p:sldId id="268" r:id="rId14"/>
    <p:sldId id="269" r:id="rId15"/>
    <p:sldId id="271" r:id="rId16"/>
    <p:sldId id="277" r:id="rId17"/>
    <p:sldId id="278" r:id="rId18"/>
    <p:sldId id="280" r:id="rId19"/>
    <p:sldId id="281" r:id="rId20"/>
    <p:sldId id="282" r:id="rId21"/>
    <p:sldId id="283" r:id="rId22"/>
    <p:sldId id="289" r:id="rId23"/>
    <p:sldId id="290" r:id="rId24"/>
    <p:sldId id="272" r:id="rId25"/>
    <p:sldId id="284" r:id="rId26"/>
    <p:sldId id="285" r:id="rId27"/>
    <p:sldId id="286" r:id="rId28"/>
    <p:sldId id="273" r:id="rId29"/>
    <p:sldId id="287" r:id="rId30"/>
    <p:sldId id="288" r:id="rId31"/>
    <p:sldId id="291" r:id="rId32"/>
    <p:sldId id="264" r:id="rId33"/>
    <p:sldId id="292" r:id="rId34"/>
    <p:sldId id="293" r:id="rId35"/>
    <p:sldId id="294" r:id="rId36"/>
    <p:sldId id="29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BC0B-ECEE-4159-BABD-5FC40BFEE53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BC0B-ECEE-4159-BABD-5FC40BFEE53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0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BC0B-ECEE-4159-BABD-5FC40BFEE53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BC0B-ECEE-4159-BABD-5FC40BFEE53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1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BC0B-ECEE-4159-BABD-5FC40BFEE53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8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BC0B-ECEE-4159-BABD-5FC40BFEE53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8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BC0B-ECEE-4159-BABD-5FC40BFEE53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1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BC0B-ECEE-4159-BABD-5FC40BFEE53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7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BC0B-ECEE-4159-BABD-5FC40BFEE53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9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BC0B-ECEE-4159-BABD-5FC40BFEE53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4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BC0B-ECEE-4159-BABD-5FC40BFEE53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5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BC0B-ECEE-4159-BABD-5FC40BFEE53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4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uact=8&amp;ved=0ahUKEwi4uZq9iK_SAhWFRSYKHaybCDEQjRwIBw&amp;url=http%3A%2F%2Fwww.freeiconspng.com%2Ffree-images%2Fbank-icon-5975&amp;bvm=bv.148073327,d.cGw&amp;psig=AFQjCNG-x4aenuJxK-rI84MB_bUFaxvbTg&amp;ust=1488243300241174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uact=8&amp;ved=0ahUKEwi4uZq9iK_SAhWFRSYKHaybCDEQjRwIBw&amp;url=http%3A%2F%2Fwww.freeiconspng.com%2Ffree-images%2Fbank-icon-5975&amp;bvm=bv.148073327,d.cGw&amp;psig=AFQjCNG-x4aenuJxK-rI84MB_bUFaxvbTg&amp;ust=1488243300241174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858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Terrain Cards</a:t>
            </a:r>
          </a:p>
          <a:p>
            <a:r>
              <a:rPr lang="en-US" dirty="0" smtClean="0"/>
              <a:t>Unit Cards</a:t>
            </a:r>
          </a:p>
          <a:p>
            <a:r>
              <a:rPr lang="en-US" dirty="0" smtClean="0"/>
              <a:t>Advancement Cards</a:t>
            </a:r>
          </a:p>
          <a:p>
            <a:r>
              <a:rPr lang="en-US" dirty="0" smtClean="0"/>
              <a:t>Resource Cards (Cities)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05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04" y="4372097"/>
            <a:ext cx="978408" cy="97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735651" y="181286"/>
            <a:ext cx="2286000" cy="3200400"/>
            <a:chOff x="2740351" y="318020"/>
            <a:chExt cx="2286000" cy="3200400"/>
          </a:xfrm>
        </p:grpSpPr>
        <p:sp>
          <p:nvSpPr>
            <p:cNvPr id="22" name="TextBox 21"/>
            <p:cNvSpPr txBox="1"/>
            <p:nvPr/>
          </p:nvSpPr>
          <p:spPr>
            <a:xfrm>
              <a:off x="2868716" y="1933886"/>
              <a:ext cx="14253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94083" y="1933886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4</a:t>
              </a:r>
              <a:endParaRPr lang="en-US" sz="1600" dirty="0" smtClean="0"/>
            </a:p>
            <a:p>
              <a:r>
                <a:rPr lang="en-US" sz="1600" dirty="0" smtClean="0"/>
                <a:t>8</a:t>
              </a:r>
              <a:endParaRPr lang="en-US" sz="1600" dirty="0" smtClean="0"/>
            </a:p>
            <a:p>
              <a:r>
                <a:rPr lang="en-US" sz="1600" dirty="0" smtClean="0"/>
                <a:t>40</a:t>
              </a:r>
              <a:endParaRPr lang="en-US" sz="1600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740351" y="318020"/>
              <a:ext cx="2286000" cy="3200400"/>
              <a:chOff x="2740351" y="318020"/>
              <a:chExt cx="2286000" cy="32004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740351" y="318020"/>
                <a:ext cx="2286000" cy="3200400"/>
                <a:chOff x="2740351" y="318020"/>
                <a:chExt cx="2286000" cy="32004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2740351" y="318020"/>
                  <a:ext cx="2286000" cy="3200400"/>
                  <a:chOff x="457200" y="304800"/>
                  <a:chExt cx="2286000" cy="3200400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57200" y="304800"/>
                    <a:ext cx="2286000" cy="3200400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55833" y="304800"/>
                    <a:ext cx="213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>
                        <a:latin typeface="Old English Text MT" panose="03040902040508030806" pitchFamily="66" charset="0"/>
                      </a:rPr>
                      <a:t>Constance</a:t>
                    </a:r>
                    <a:endParaRPr lang="en-US" dirty="0">
                      <a:latin typeface="Old English Text MT" panose="03040902040508030806" pitchFamily="66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33400" y="3123049"/>
                    <a:ext cx="22098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onstantia" panose="02030602050306030303" pitchFamily="18" charset="0"/>
                      </a:rPr>
                      <a:t>RESOURCE CARD</a:t>
                    </a:r>
                    <a:endPara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endParaRPr>
                  </a:p>
                </p:txBody>
              </p:sp>
            </p:grpSp>
            <p:pic>
              <p:nvPicPr>
                <p:cNvPr id="7170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88063" y="658158"/>
                  <a:ext cx="790575" cy="781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2752102" y="144254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CAPITAL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715000" y="165620"/>
            <a:ext cx="2286000" cy="3200400"/>
            <a:chOff x="5257800" y="318020"/>
            <a:chExt cx="2286000" cy="320040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4087" y="658158"/>
              <a:ext cx="733425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2" name="Group 41"/>
            <p:cNvGrpSpPr/>
            <p:nvPr/>
          </p:nvGrpSpPr>
          <p:grpSpPr>
            <a:xfrm>
              <a:off x="5257800" y="318020"/>
              <a:ext cx="2286000" cy="3200400"/>
              <a:chOff x="2740351" y="318020"/>
              <a:chExt cx="2286000" cy="32004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868716" y="1933886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 </a:t>
                </a:r>
              </a:p>
              <a:p>
                <a:pPr algn="r"/>
                <a:r>
                  <a:rPr lang="en-US" sz="1600" dirty="0" smtClean="0"/>
                  <a:t>Defend </a:t>
                </a:r>
              </a:p>
              <a:p>
                <a:pPr algn="r"/>
                <a:r>
                  <a:rPr lang="en-US" sz="1600" dirty="0" smtClean="0"/>
                  <a:t>Revenue</a:t>
                </a:r>
                <a:endParaRPr lang="en-US" sz="16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94083" y="1933886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5</a:t>
                </a:r>
                <a:endParaRPr lang="en-US" sz="1600" dirty="0" smtClean="0"/>
              </a:p>
              <a:p>
                <a:r>
                  <a:rPr lang="en-US" sz="1600" dirty="0" smtClean="0"/>
                  <a:t>7</a:t>
                </a:r>
                <a:endParaRPr lang="en-US" sz="1600" dirty="0" smtClean="0"/>
              </a:p>
              <a:p>
                <a:r>
                  <a:rPr lang="en-US" sz="1600" dirty="0" smtClean="0"/>
                  <a:t>40</a:t>
                </a:r>
                <a:endParaRPr lang="en-US" sz="1600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2740351" y="318020"/>
                <a:ext cx="2286000" cy="3200400"/>
                <a:chOff x="2740351" y="318020"/>
                <a:chExt cx="2286000" cy="3200400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2740351" y="318020"/>
                  <a:ext cx="2286000" cy="3200400"/>
                  <a:chOff x="457200" y="304800"/>
                  <a:chExt cx="2286000" cy="3200400"/>
                </a:xfrm>
              </p:grpSpPr>
              <p:sp>
                <p:nvSpPr>
                  <p:cNvPr id="50" name="Rectangle 49"/>
                  <p:cNvSpPr/>
                  <p:nvPr/>
                </p:nvSpPr>
                <p:spPr>
                  <a:xfrm>
                    <a:off x="457200" y="304800"/>
                    <a:ext cx="2286000" cy="3200400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555833" y="304800"/>
                    <a:ext cx="213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>
                        <a:latin typeface="Old English Text MT" panose="03040902040508030806" pitchFamily="66" charset="0"/>
                      </a:rPr>
                      <a:t>Exeter</a:t>
                    </a:r>
                    <a:endParaRPr lang="en-US" dirty="0">
                      <a:latin typeface="Old English Text MT" panose="03040902040508030806" pitchFamily="66" charset="0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533400" y="3123049"/>
                    <a:ext cx="22098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onstantia" panose="02030602050306030303" pitchFamily="18" charset="0"/>
                      </a:rPr>
                      <a:t>RESOURCE CARD</a:t>
                    </a:r>
                    <a:endPara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endParaRPr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2752102" y="1442544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CAPITAL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</p:grpSp>
      </p:grpSp>
      <p:grpSp>
        <p:nvGrpSpPr>
          <p:cNvPr id="24" name="Group 23"/>
          <p:cNvGrpSpPr/>
          <p:nvPr/>
        </p:nvGrpSpPr>
        <p:grpSpPr>
          <a:xfrm>
            <a:off x="735651" y="3520866"/>
            <a:ext cx="2286000" cy="3200400"/>
            <a:chOff x="762000" y="3429000"/>
            <a:chExt cx="2286000" cy="3200400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816" y="3798332"/>
              <a:ext cx="762000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" name="Group 55"/>
            <p:cNvGrpSpPr/>
            <p:nvPr/>
          </p:nvGrpSpPr>
          <p:grpSpPr>
            <a:xfrm>
              <a:off x="762000" y="3429000"/>
              <a:ext cx="2286000" cy="3200400"/>
              <a:chOff x="2740351" y="318020"/>
              <a:chExt cx="2286000" cy="3200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2868716" y="1933886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 </a:t>
                </a:r>
              </a:p>
              <a:p>
                <a:pPr algn="r"/>
                <a:r>
                  <a:rPr lang="en-US" sz="1600" dirty="0" smtClean="0"/>
                  <a:t>Defend </a:t>
                </a:r>
              </a:p>
              <a:p>
                <a:pPr algn="r"/>
                <a:r>
                  <a:rPr lang="en-US" sz="1600" dirty="0" smtClean="0"/>
                  <a:t>Revenue</a:t>
                </a:r>
                <a:endParaRPr lang="en-US" sz="16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294083" y="1933886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5</a:t>
                </a:r>
                <a:endParaRPr lang="en-US" sz="1600" dirty="0" smtClean="0"/>
              </a:p>
              <a:p>
                <a:r>
                  <a:rPr lang="en-US" sz="1600" dirty="0" smtClean="0"/>
                  <a:t>5</a:t>
                </a:r>
                <a:endParaRPr lang="en-US" sz="1600" dirty="0" smtClean="0"/>
              </a:p>
              <a:p>
                <a:r>
                  <a:rPr lang="en-US" sz="1600" dirty="0" smtClean="0"/>
                  <a:t>60</a:t>
                </a:r>
                <a:endParaRPr lang="en-US" sz="1600" dirty="0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2740351" y="318020"/>
                <a:ext cx="2286000" cy="3200400"/>
                <a:chOff x="2740351" y="318020"/>
                <a:chExt cx="2286000" cy="3200400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2740351" y="318020"/>
                  <a:ext cx="2286000" cy="3200400"/>
                  <a:chOff x="457200" y="304800"/>
                  <a:chExt cx="2286000" cy="3200400"/>
                </a:xfrm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457200" y="304800"/>
                    <a:ext cx="2286000" cy="3200400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55833" y="304800"/>
                    <a:ext cx="213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>
                        <a:latin typeface="Old English Text MT" panose="03040902040508030806" pitchFamily="66" charset="0"/>
                      </a:rPr>
                      <a:t>York</a:t>
                    </a:r>
                    <a:endParaRPr lang="en-US" dirty="0">
                      <a:latin typeface="Old English Text MT" panose="03040902040508030806" pitchFamily="66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33400" y="3123049"/>
                    <a:ext cx="22098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onstantia" panose="02030602050306030303" pitchFamily="18" charset="0"/>
                      </a:rPr>
                      <a:t>RESOURCE CARD</a:t>
                    </a:r>
                    <a:endPara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endParaRPr>
                  </a:p>
                </p:txBody>
              </p:sp>
            </p:grpSp>
            <p:sp>
              <p:nvSpPr>
                <p:cNvPr id="61" name="TextBox 60"/>
                <p:cNvSpPr txBox="1"/>
                <p:nvPr/>
              </p:nvSpPr>
              <p:spPr>
                <a:xfrm>
                  <a:off x="2752102" y="1442544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CAPITAL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3171915" y="181286"/>
            <a:ext cx="2286000" cy="3200400"/>
            <a:chOff x="3171915" y="3458294"/>
            <a:chExt cx="2286000" cy="3200400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601" y="3778663"/>
              <a:ext cx="723900" cy="742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7" name="Group 66"/>
            <p:cNvGrpSpPr/>
            <p:nvPr/>
          </p:nvGrpSpPr>
          <p:grpSpPr>
            <a:xfrm>
              <a:off x="3171915" y="3458294"/>
              <a:ext cx="2286000" cy="3200400"/>
              <a:chOff x="2740351" y="318020"/>
              <a:chExt cx="2286000" cy="3200400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868716" y="1933886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 </a:t>
                </a:r>
              </a:p>
              <a:p>
                <a:pPr algn="r"/>
                <a:r>
                  <a:rPr lang="en-US" sz="1600" dirty="0" smtClean="0"/>
                  <a:t>Defend </a:t>
                </a:r>
              </a:p>
              <a:p>
                <a:pPr algn="r"/>
                <a:r>
                  <a:rPr lang="en-US" sz="1600" dirty="0" smtClean="0"/>
                  <a:t>Revenue</a:t>
                </a:r>
                <a:endParaRPr lang="en-US" sz="16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294083" y="1933886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3</a:t>
                </a:r>
                <a:endParaRPr lang="en-US" sz="1600" dirty="0" smtClean="0"/>
              </a:p>
              <a:p>
                <a:r>
                  <a:rPr lang="en-US" sz="1600" dirty="0" smtClean="0"/>
                  <a:t>10</a:t>
                </a:r>
              </a:p>
              <a:p>
                <a:r>
                  <a:rPr lang="en-US" sz="1600" dirty="0"/>
                  <a:t>4</a:t>
                </a:r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2740351" y="318020"/>
                <a:ext cx="2286000" cy="3200400"/>
                <a:chOff x="2740351" y="318020"/>
                <a:chExt cx="2286000" cy="3200400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2740351" y="318020"/>
                  <a:ext cx="2286000" cy="3200400"/>
                  <a:chOff x="457200" y="304800"/>
                  <a:chExt cx="2286000" cy="3200400"/>
                </a:xfrm>
              </p:grpSpPr>
              <p:sp>
                <p:nvSpPr>
                  <p:cNvPr id="73" name="Rectangle 72"/>
                  <p:cNvSpPr/>
                  <p:nvPr/>
                </p:nvSpPr>
                <p:spPr>
                  <a:xfrm>
                    <a:off x="457200" y="304800"/>
                    <a:ext cx="2286000" cy="3200400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55833" y="304800"/>
                    <a:ext cx="213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>
                        <a:latin typeface="Old English Text MT" panose="03040902040508030806" pitchFamily="66" charset="0"/>
                      </a:rPr>
                      <a:t>Leeds</a:t>
                    </a:r>
                    <a:endParaRPr lang="en-US" dirty="0">
                      <a:latin typeface="Old English Text MT" panose="03040902040508030806" pitchFamily="66" charset="0"/>
                    </a:endParaRP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533400" y="3123049"/>
                    <a:ext cx="22098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onstantia" panose="02030602050306030303" pitchFamily="18" charset="0"/>
                      </a:rPr>
                      <a:t>RESOURCE CARD</a:t>
                    </a:r>
                    <a:endPara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endParaRPr>
                  </a:p>
                </p:txBody>
              </p:sp>
            </p:grpSp>
            <p:sp>
              <p:nvSpPr>
                <p:cNvPr id="72" name="TextBox 71"/>
                <p:cNvSpPr txBox="1"/>
                <p:nvPr/>
              </p:nvSpPr>
              <p:spPr>
                <a:xfrm>
                  <a:off x="2752102" y="1442544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CAPITAL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</p:grpSp>
      </p:grpSp>
      <p:grpSp>
        <p:nvGrpSpPr>
          <p:cNvPr id="20" name="Group 19"/>
          <p:cNvGrpSpPr/>
          <p:nvPr/>
        </p:nvGrpSpPr>
        <p:grpSpPr>
          <a:xfrm>
            <a:off x="3210015" y="3505200"/>
            <a:ext cx="2286000" cy="3200400"/>
            <a:chOff x="5703606" y="3473960"/>
            <a:chExt cx="2286000" cy="3200400"/>
          </a:xfrm>
        </p:grpSpPr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1851" y="3778663"/>
              <a:ext cx="71437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8" name="Group 77"/>
            <p:cNvGrpSpPr/>
            <p:nvPr/>
          </p:nvGrpSpPr>
          <p:grpSpPr>
            <a:xfrm>
              <a:off x="5703606" y="3473960"/>
              <a:ext cx="2286000" cy="3200400"/>
              <a:chOff x="2740351" y="318020"/>
              <a:chExt cx="2286000" cy="3200400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868716" y="1933886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 </a:t>
                </a:r>
              </a:p>
              <a:p>
                <a:pPr algn="r"/>
                <a:r>
                  <a:rPr lang="en-US" sz="1600" dirty="0" smtClean="0"/>
                  <a:t>Defend </a:t>
                </a:r>
              </a:p>
              <a:p>
                <a:pPr algn="r"/>
                <a:r>
                  <a:rPr lang="en-US" sz="1600" dirty="0" smtClean="0"/>
                  <a:t>Revenue</a:t>
                </a:r>
                <a:endParaRPr lang="en-US" sz="16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94083" y="1933886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6</a:t>
                </a:r>
                <a:endParaRPr lang="en-US" sz="1600" dirty="0" smtClean="0"/>
              </a:p>
              <a:p>
                <a:r>
                  <a:rPr lang="en-US" sz="1600" dirty="0" smtClean="0"/>
                  <a:t>5</a:t>
                </a:r>
                <a:endParaRPr lang="en-US" sz="1600" dirty="0" smtClean="0"/>
              </a:p>
              <a:p>
                <a:r>
                  <a:rPr lang="en-US" sz="1600" dirty="0" smtClean="0"/>
                  <a:t>50</a:t>
                </a:r>
                <a:endParaRPr lang="en-US" sz="1600" dirty="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2740351" y="318020"/>
                <a:ext cx="2286000" cy="3200400"/>
                <a:chOff x="2740351" y="318020"/>
                <a:chExt cx="2286000" cy="3200400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2740351" y="318020"/>
                  <a:ext cx="2286000" cy="3200400"/>
                  <a:chOff x="457200" y="304800"/>
                  <a:chExt cx="2286000" cy="3200400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457200" y="304800"/>
                    <a:ext cx="2286000" cy="3200400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555833" y="304800"/>
                    <a:ext cx="213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>
                        <a:latin typeface="Old English Text MT" panose="03040902040508030806" pitchFamily="66" charset="0"/>
                      </a:rPr>
                      <a:t>Manchester</a:t>
                    </a:r>
                    <a:endParaRPr lang="en-US" dirty="0">
                      <a:latin typeface="Old English Text MT" panose="03040902040508030806" pitchFamily="66" charset="0"/>
                    </a:endParaRP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33400" y="3123049"/>
                    <a:ext cx="22098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onstantia" panose="02030602050306030303" pitchFamily="18" charset="0"/>
                      </a:rPr>
                      <a:t>RESOURCE CARD</a:t>
                    </a:r>
                    <a:endPara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endParaRPr>
                  </a:p>
                </p:txBody>
              </p:sp>
            </p:grpSp>
            <p:sp>
              <p:nvSpPr>
                <p:cNvPr id="83" name="TextBox 82"/>
                <p:cNvSpPr txBox="1"/>
                <p:nvPr/>
              </p:nvSpPr>
              <p:spPr>
                <a:xfrm>
                  <a:off x="2752102" y="1442544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CAPITAL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8087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1055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25" y="320105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320105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15342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29630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49572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25" y="1068622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068622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063859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078147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9910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25" y="1848960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848960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44197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858485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78242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25" y="2597292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597292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92529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606817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26759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25" y="3345809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3345809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341046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355334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07097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25" y="4126147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4126147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21384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4135672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85" y="4871233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10" y="4890283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60" y="4890283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185" y="4885520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610" y="4899808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85" y="5619750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10" y="5638800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60" y="5638800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185" y="5634037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610" y="5648325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415" y="282005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40" y="301055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90" y="301055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15" y="296292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40" y="310580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415" y="1030522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40" y="1049572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90" y="1049572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15" y="1044809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40" y="1059097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415" y="1810860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40" y="1829910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90" y="1829910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15" y="1825147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40" y="1839435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415" y="2559192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40" y="2578242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90" y="2578242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15" y="2573479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40" y="2587767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415" y="3307709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40" y="3326759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90" y="3326759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15" y="3321996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40" y="3336284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415" y="4088047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40" y="4107097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90" y="4107097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15" y="4102334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40" y="4116622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852183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625" y="4871233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4871233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866470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4880758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600700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625" y="5619750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5619750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614987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5629275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78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1000" y="152400"/>
            <a:ext cx="2286000" cy="3200400"/>
            <a:chOff x="762000" y="152400"/>
            <a:chExt cx="2286000" cy="3200400"/>
          </a:xfrm>
        </p:grpSpPr>
        <p:sp>
          <p:nvSpPr>
            <p:cNvPr id="19" name="TextBox 1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 smtClean="0"/>
            </a:p>
            <a:p>
              <a:r>
                <a:rPr lang="en-US" sz="1600" dirty="0" smtClean="0"/>
                <a:t>7</a:t>
              </a:r>
            </a:p>
            <a:p>
              <a:r>
                <a:rPr lang="en-US" sz="1600" dirty="0" smtClean="0"/>
                <a:t>5</a:t>
              </a:r>
              <a:endParaRPr lang="en-US" sz="16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Abila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895600" y="130811"/>
            <a:ext cx="2286000" cy="3200400"/>
            <a:chOff x="762000" y="152400"/>
            <a:chExt cx="2286000" cy="3200400"/>
          </a:xfrm>
        </p:grpSpPr>
        <p:sp>
          <p:nvSpPr>
            <p:cNvPr id="29" name="TextBox 2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en-US" sz="1600" dirty="0" smtClean="0"/>
            </a:p>
            <a:p>
              <a:r>
                <a:rPr lang="en-US" sz="1600" dirty="0" smtClean="0"/>
                <a:t>4</a:t>
              </a:r>
              <a:endParaRPr lang="en-US" sz="1600" dirty="0" smtClean="0"/>
            </a:p>
            <a:p>
              <a:r>
                <a:rPr lang="en-US" sz="1600" dirty="0" smtClean="0"/>
                <a:t>7</a:t>
              </a:r>
              <a:endParaRPr lang="en-US" sz="16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Aynor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5410200" y="152400"/>
            <a:ext cx="2286000" cy="3200400"/>
            <a:chOff x="762000" y="152400"/>
            <a:chExt cx="2286000" cy="3200400"/>
          </a:xfrm>
        </p:grpSpPr>
        <p:sp>
          <p:nvSpPr>
            <p:cNvPr id="39" name="TextBox 3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 smtClean="0"/>
            </a:p>
            <a:p>
              <a:r>
                <a:rPr lang="en-US" sz="1600" dirty="0" smtClean="0"/>
                <a:t>5</a:t>
              </a:r>
              <a:endParaRPr lang="en-US" sz="1600" dirty="0" smtClean="0"/>
            </a:p>
            <a:p>
              <a:r>
                <a:rPr lang="en-US" sz="1600" dirty="0" smtClean="0"/>
                <a:t>10</a:t>
              </a:r>
              <a:endParaRPr lang="en-US" sz="16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Kareen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03433" y="3429000"/>
            <a:ext cx="2286000" cy="3200400"/>
            <a:chOff x="762000" y="152400"/>
            <a:chExt cx="2286000" cy="3200400"/>
          </a:xfrm>
        </p:grpSpPr>
        <p:sp>
          <p:nvSpPr>
            <p:cNvPr id="49" name="TextBox 4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en-US" sz="1600" dirty="0" smtClean="0"/>
            </a:p>
            <a:p>
              <a:r>
                <a:rPr lang="en-US" sz="1600" dirty="0" smtClean="0"/>
                <a:t>3</a:t>
              </a:r>
              <a:endParaRPr lang="en-US" sz="1600" dirty="0" smtClean="0"/>
            </a:p>
            <a:p>
              <a:r>
                <a:rPr lang="en-US" sz="1600" dirty="0" smtClean="0"/>
                <a:t>6</a:t>
              </a:r>
              <a:endParaRPr lang="en-US" sz="16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Bravas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2933700" y="3429000"/>
            <a:ext cx="2286000" cy="3200400"/>
            <a:chOff x="762000" y="152400"/>
            <a:chExt cx="2286000" cy="3200400"/>
          </a:xfrm>
        </p:grpSpPr>
        <p:sp>
          <p:nvSpPr>
            <p:cNvPr id="59" name="TextBox 5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 smtClean="0"/>
            </a:p>
            <a:p>
              <a:r>
                <a:rPr lang="en-US" sz="1600" dirty="0" smtClean="0"/>
                <a:t>5</a:t>
              </a:r>
              <a:endParaRPr lang="en-US" sz="1600" dirty="0" smtClean="0"/>
            </a:p>
            <a:p>
              <a:r>
                <a:rPr lang="en-US" sz="1600" dirty="0" smtClean="0"/>
                <a:t>6</a:t>
              </a:r>
              <a:endParaRPr lang="en-US" sz="1600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Vatina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5356433" y="3429000"/>
            <a:ext cx="2286000" cy="3200400"/>
            <a:chOff x="762000" y="152400"/>
            <a:chExt cx="2286000" cy="3200400"/>
          </a:xfrm>
        </p:grpSpPr>
        <p:sp>
          <p:nvSpPr>
            <p:cNvPr id="69" name="TextBox 6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 smtClean="0"/>
            </a:p>
            <a:p>
              <a:r>
                <a:rPr lang="en-US" sz="1600" dirty="0" smtClean="0"/>
                <a:t>5</a:t>
              </a:r>
              <a:endParaRPr lang="en-US" sz="1600" dirty="0" smtClean="0"/>
            </a:p>
            <a:p>
              <a:r>
                <a:rPr lang="en-US" sz="1600" dirty="0" smtClean="0"/>
                <a:t>8</a:t>
              </a:r>
              <a:endParaRPr lang="en-US" sz="1600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Elery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74" name="TextBox 7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1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1000" y="152400"/>
            <a:ext cx="2286000" cy="3200400"/>
            <a:chOff x="762000" y="152400"/>
            <a:chExt cx="2286000" cy="3200400"/>
          </a:xfrm>
        </p:grpSpPr>
        <p:sp>
          <p:nvSpPr>
            <p:cNvPr id="19" name="TextBox 1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 smtClean="0"/>
            </a:p>
            <a:p>
              <a:r>
                <a:rPr lang="en-US" sz="1600" dirty="0" smtClean="0"/>
                <a:t>5</a:t>
              </a:r>
              <a:endParaRPr lang="en-US" sz="1600" dirty="0" smtClean="0"/>
            </a:p>
            <a:p>
              <a:r>
                <a:rPr lang="en-US" sz="1600" dirty="0" smtClean="0"/>
                <a:t>11</a:t>
              </a:r>
              <a:endParaRPr lang="en-US" sz="16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Armagh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895600" y="130811"/>
            <a:ext cx="2286000" cy="3200400"/>
            <a:chOff x="762000" y="152400"/>
            <a:chExt cx="2286000" cy="3200400"/>
          </a:xfrm>
        </p:grpSpPr>
        <p:sp>
          <p:nvSpPr>
            <p:cNvPr id="29" name="TextBox 2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</a:p>
            <a:p>
              <a:r>
                <a:rPr lang="en-US" sz="1600" dirty="0" smtClean="0"/>
                <a:t>7</a:t>
              </a:r>
            </a:p>
            <a:p>
              <a:r>
                <a:rPr lang="en-US" sz="1600" dirty="0" smtClean="0"/>
                <a:t>6</a:t>
              </a:r>
              <a:endParaRPr lang="en-US" sz="16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Newsham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5410200" y="152400"/>
            <a:ext cx="2286000" cy="3200400"/>
            <a:chOff x="762000" y="152400"/>
            <a:chExt cx="2286000" cy="3200400"/>
          </a:xfrm>
        </p:grpSpPr>
        <p:sp>
          <p:nvSpPr>
            <p:cNvPr id="39" name="TextBox 3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</a:p>
            <a:p>
              <a:r>
                <a:rPr lang="en-US" sz="1600" dirty="0" smtClean="0"/>
                <a:t>5</a:t>
              </a:r>
              <a:endParaRPr lang="en-US" sz="1600" dirty="0" smtClean="0"/>
            </a:p>
            <a:p>
              <a:r>
                <a:rPr lang="en-US" sz="1600" dirty="0" smtClean="0"/>
                <a:t>8</a:t>
              </a:r>
              <a:endParaRPr lang="en-US" sz="16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Nursia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03433" y="3429000"/>
            <a:ext cx="2286000" cy="3200400"/>
            <a:chOff x="762000" y="152400"/>
            <a:chExt cx="2286000" cy="3200400"/>
          </a:xfrm>
        </p:grpSpPr>
        <p:sp>
          <p:nvSpPr>
            <p:cNvPr id="49" name="TextBox 4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  <a:endParaRPr lang="en-US" sz="1600" dirty="0" smtClean="0"/>
            </a:p>
            <a:p>
              <a:r>
                <a:rPr lang="en-US" sz="1600" dirty="0" smtClean="0"/>
                <a:t>5</a:t>
              </a:r>
              <a:endParaRPr lang="en-US" sz="1600" dirty="0" smtClean="0"/>
            </a:p>
            <a:p>
              <a:r>
                <a:rPr lang="en-US" sz="1600" dirty="0" smtClean="0"/>
                <a:t>7</a:t>
              </a:r>
              <a:endParaRPr lang="en-US" sz="16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Capua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2933700" y="3429000"/>
            <a:ext cx="2286000" cy="3200400"/>
            <a:chOff x="762000" y="152400"/>
            <a:chExt cx="2286000" cy="3200400"/>
          </a:xfrm>
        </p:grpSpPr>
        <p:sp>
          <p:nvSpPr>
            <p:cNvPr id="59" name="TextBox 5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 smtClean="0"/>
            </a:p>
            <a:p>
              <a:r>
                <a:rPr lang="en-US" sz="1600" dirty="0"/>
                <a:t>4</a:t>
              </a:r>
              <a:endParaRPr lang="en-US" sz="1600" dirty="0" smtClean="0"/>
            </a:p>
            <a:p>
              <a:r>
                <a:rPr lang="en-US" sz="1600" dirty="0" smtClean="0"/>
                <a:t>10</a:t>
              </a:r>
              <a:endParaRPr lang="en-US" sz="1600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Brandon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5356433" y="3429000"/>
            <a:ext cx="2286000" cy="3200400"/>
            <a:chOff x="762000" y="152400"/>
            <a:chExt cx="2286000" cy="3200400"/>
          </a:xfrm>
        </p:grpSpPr>
        <p:sp>
          <p:nvSpPr>
            <p:cNvPr id="69" name="TextBox 6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</a:p>
            <a:p>
              <a:r>
                <a:rPr lang="en-US" sz="1600" dirty="0" smtClean="0"/>
                <a:t>4</a:t>
              </a:r>
              <a:endParaRPr lang="en-US" sz="1600" dirty="0" smtClean="0"/>
            </a:p>
            <a:p>
              <a:r>
                <a:rPr lang="en-US" sz="1600" dirty="0" smtClean="0"/>
                <a:t>9</a:t>
              </a:r>
              <a:endParaRPr lang="en-US" sz="1600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Tibur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74" name="TextBox 7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693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1000" y="152400"/>
            <a:ext cx="2286000" cy="3200400"/>
            <a:chOff x="762000" y="152400"/>
            <a:chExt cx="2286000" cy="3200400"/>
          </a:xfrm>
        </p:grpSpPr>
        <p:sp>
          <p:nvSpPr>
            <p:cNvPr id="19" name="TextBox 1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  <a:endParaRPr lang="en-US" sz="1600" dirty="0" smtClean="0"/>
            </a:p>
            <a:p>
              <a:r>
                <a:rPr lang="en-US" sz="1600" dirty="0" smtClean="0"/>
                <a:t>6</a:t>
              </a:r>
              <a:endParaRPr lang="en-US" sz="1600" dirty="0" smtClean="0"/>
            </a:p>
            <a:p>
              <a:r>
                <a:rPr lang="en-US" sz="1600" dirty="0"/>
                <a:t>6</a:t>
              </a:r>
              <a:endParaRPr lang="en-US" sz="16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Cathana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895600" y="130811"/>
            <a:ext cx="2286000" cy="3200400"/>
            <a:chOff x="762000" y="152400"/>
            <a:chExt cx="2286000" cy="3200400"/>
          </a:xfrm>
        </p:grpSpPr>
        <p:sp>
          <p:nvSpPr>
            <p:cNvPr id="29" name="TextBox 2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  <a:endParaRPr lang="en-US" sz="1600" dirty="0" smtClean="0"/>
            </a:p>
            <a:p>
              <a:r>
                <a:rPr lang="en-US" sz="1600" dirty="0"/>
                <a:t>5</a:t>
              </a:r>
              <a:endParaRPr lang="en-US" sz="1600" dirty="0" smtClean="0"/>
            </a:p>
            <a:p>
              <a:r>
                <a:rPr lang="en-US" sz="1600" dirty="0" smtClean="0"/>
                <a:t>8</a:t>
              </a:r>
              <a:endParaRPr lang="en-US" sz="16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Tapar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5410200" y="152400"/>
            <a:ext cx="2286000" cy="3200400"/>
            <a:chOff x="762000" y="152400"/>
            <a:chExt cx="2286000" cy="3200400"/>
          </a:xfrm>
        </p:grpSpPr>
        <p:sp>
          <p:nvSpPr>
            <p:cNvPr id="39" name="TextBox 3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</a:p>
            <a:p>
              <a:r>
                <a:rPr lang="en-US" sz="1600" dirty="0"/>
                <a:t>5</a:t>
              </a:r>
              <a:endParaRPr lang="en-US" sz="1600" dirty="0" smtClean="0"/>
            </a:p>
            <a:p>
              <a:r>
                <a:rPr lang="en-US" sz="1600" dirty="0" smtClean="0"/>
                <a:t>8</a:t>
              </a:r>
              <a:endParaRPr lang="en-US" sz="16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Abula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03433" y="3429000"/>
            <a:ext cx="2286000" cy="3200400"/>
            <a:chOff x="762000" y="152400"/>
            <a:chExt cx="2286000" cy="3200400"/>
          </a:xfrm>
        </p:grpSpPr>
        <p:sp>
          <p:nvSpPr>
            <p:cNvPr id="49" name="TextBox 4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1600" dirty="0" smtClean="0"/>
            </a:p>
            <a:p>
              <a:r>
                <a:rPr lang="en-US" sz="1600" dirty="0"/>
                <a:t>5</a:t>
              </a:r>
              <a:endParaRPr lang="en-US" sz="1600" dirty="0" smtClean="0"/>
            </a:p>
            <a:p>
              <a:r>
                <a:rPr lang="en-US" sz="1600" dirty="0" smtClean="0"/>
                <a:t>5</a:t>
              </a:r>
              <a:endParaRPr lang="en-US" sz="16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Brentford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2933700" y="3429000"/>
            <a:ext cx="2286000" cy="3200400"/>
            <a:chOff x="762000" y="152400"/>
            <a:chExt cx="2286000" cy="3200400"/>
          </a:xfrm>
        </p:grpSpPr>
        <p:sp>
          <p:nvSpPr>
            <p:cNvPr id="59" name="TextBox 5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</a:t>
              </a:r>
              <a:endParaRPr lang="en-US" sz="1600" dirty="0" smtClean="0"/>
            </a:p>
            <a:p>
              <a:r>
                <a:rPr lang="en-US" sz="1600" dirty="0"/>
                <a:t>6</a:t>
              </a:r>
              <a:endParaRPr lang="en-US" sz="1600" dirty="0" smtClean="0"/>
            </a:p>
            <a:p>
              <a:r>
                <a:rPr lang="en-US" sz="1600" dirty="0" smtClean="0"/>
                <a:t>6</a:t>
              </a:r>
              <a:endParaRPr lang="en-US" sz="1600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Cillium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0615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35880" y="159617"/>
            <a:ext cx="2579370" cy="1536193"/>
            <a:chOff x="1371600" y="509016"/>
            <a:chExt cx="5614416" cy="2386584"/>
          </a:xfrm>
        </p:grpSpPr>
        <p:grpSp>
          <p:nvGrpSpPr>
            <p:cNvPr id="26" name="Group 25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02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032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3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/>
          <p:cNvGrpSpPr/>
          <p:nvPr/>
        </p:nvGrpSpPr>
        <p:grpSpPr>
          <a:xfrm>
            <a:off x="3202121" y="159619"/>
            <a:ext cx="2579370" cy="1536193"/>
            <a:chOff x="1371600" y="509016"/>
            <a:chExt cx="5614416" cy="2386584"/>
          </a:xfrm>
        </p:grpSpPr>
        <p:grpSp>
          <p:nvGrpSpPr>
            <p:cNvPr id="49" name="Group 4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5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4" name="Group 5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5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5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5995056" y="159618"/>
            <a:ext cx="2579370" cy="1536193"/>
            <a:chOff x="1371600" y="509016"/>
            <a:chExt cx="5614416" cy="2386584"/>
          </a:xfrm>
        </p:grpSpPr>
        <p:grpSp>
          <p:nvGrpSpPr>
            <p:cNvPr id="64" name="Group 6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6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9" name="Group 6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7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6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/>
          <p:cNvGrpSpPr/>
          <p:nvPr/>
        </p:nvGrpSpPr>
        <p:grpSpPr>
          <a:xfrm>
            <a:off x="435880" y="1848212"/>
            <a:ext cx="2579370" cy="1536193"/>
            <a:chOff x="1371600" y="509016"/>
            <a:chExt cx="5614416" cy="2386584"/>
          </a:xfrm>
        </p:grpSpPr>
        <p:grpSp>
          <p:nvGrpSpPr>
            <p:cNvPr id="79" name="Group 7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8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4" name="Group 8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8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8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3202121" y="1848214"/>
            <a:ext cx="2579370" cy="1536193"/>
            <a:chOff x="1371600" y="509016"/>
            <a:chExt cx="5614416" cy="2386584"/>
          </a:xfrm>
        </p:grpSpPr>
        <p:grpSp>
          <p:nvGrpSpPr>
            <p:cNvPr id="94" name="Group 9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9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9" name="Group 9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0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9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Group 107"/>
          <p:cNvGrpSpPr/>
          <p:nvPr/>
        </p:nvGrpSpPr>
        <p:grpSpPr>
          <a:xfrm>
            <a:off x="5995056" y="1848213"/>
            <a:ext cx="2579370" cy="1536193"/>
            <a:chOff x="1371600" y="509016"/>
            <a:chExt cx="5614416" cy="2386584"/>
          </a:xfrm>
        </p:grpSpPr>
        <p:grpSp>
          <p:nvGrpSpPr>
            <p:cNvPr id="109" name="Group 10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1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4" name="Group 11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15" name="Group 11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17" name="Rectangle 11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1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1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8" name="Group 167"/>
          <p:cNvGrpSpPr/>
          <p:nvPr/>
        </p:nvGrpSpPr>
        <p:grpSpPr>
          <a:xfrm>
            <a:off x="435880" y="3505200"/>
            <a:ext cx="2579370" cy="1536193"/>
            <a:chOff x="1371600" y="509016"/>
            <a:chExt cx="5614416" cy="2386584"/>
          </a:xfrm>
        </p:grpSpPr>
        <p:grpSp>
          <p:nvGrpSpPr>
            <p:cNvPr id="169" name="Group 16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7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4" name="Group 17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75" name="Group 17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77" name="Rectangle 17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7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7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3" name="Group 182"/>
          <p:cNvGrpSpPr/>
          <p:nvPr/>
        </p:nvGrpSpPr>
        <p:grpSpPr>
          <a:xfrm>
            <a:off x="3202121" y="3505202"/>
            <a:ext cx="2579370" cy="1536193"/>
            <a:chOff x="1371600" y="509016"/>
            <a:chExt cx="5614416" cy="2386584"/>
          </a:xfrm>
        </p:grpSpPr>
        <p:grpSp>
          <p:nvGrpSpPr>
            <p:cNvPr id="184" name="Group 18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8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9" name="Group 18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90" name="Group 18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TextBox 19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9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8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8" name="Group 197"/>
          <p:cNvGrpSpPr/>
          <p:nvPr/>
        </p:nvGrpSpPr>
        <p:grpSpPr>
          <a:xfrm>
            <a:off x="5995056" y="3505201"/>
            <a:ext cx="2579370" cy="1536193"/>
            <a:chOff x="1371600" y="509016"/>
            <a:chExt cx="5614416" cy="2386584"/>
          </a:xfrm>
        </p:grpSpPr>
        <p:grpSp>
          <p:nvGrpSpPr>
            <p:cNvPr id="199" name="Group 19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0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4" name="Group 20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05" name="Group 20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07" name="Rectangle 20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TextBox 20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0" name="TextBox 20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0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0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3" name="Group 212"/>
          <p:cNvGrpSpPr/>
          <p:nvPr/>
        </p:nvGrpSpPr>
        <p:grpSpPr>
          <a:xfrm>
            <a:off x="447782" y="5181600"/>
            <a:ext cx="2579370" cy="1536193"/>
            <a:chOff x="1371600" y="509016"/>
            <a:chExt cx="5614416" cy="2386584"/>
          </a:xfrm>
        </p:grpSpPr>
        <p:grpSp>
          <p:nvGrpSpPr>
            <p:cNvPr id="214" name="Group 21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1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9" name="Group 21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20" name="Group 21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22" name="Rectangle 22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27" name="TextBox 22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2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1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8" name="Group 227"/>
          <p:cNvGrpSpPr/>
          <p:nvPr/>
        </p:nvGrpSpPr>
        <p:grpSpPr>
          <a:xfrm>
            <a:off x="3214023" y="5181602"/>
            <a:ext cx="2579370" cy="1536193"/>
            <a:chOff x="1371600" y="509016"/>
            <a:chExt cx="5614416" cy="2386584"/>
          </a:xfrm>
        </p:grpSpPr>
        <p:grpSp>
          <p:nvGrpSpPr>
            <p:cNvPr id="229" name="Group 22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3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34" name="Group 23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35" name="Group 23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37" name="Rectangle 23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Oval 23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3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3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3" name="Group 242"/>
          <p:cNvGrpSpPr/>
          <p:nvPr/>
        </p:nvGrpSpPr>
        <p:grpSpPr>
          <a:xfrm>
            <a:off x="6006958" y="5181601"/>
            <a:ext cx="2579370" cy="1536193"/>
            <a:chOff x="1371600" y="509016"/>
            <a:chExt cx="5614416" cy="2386584"/>
          </a:xfrm>
        </p:grpSpPr>
        <p:grpSp>
          <p:nvGrpSpPr>
            <p:cNvPr id="244" name="Group 24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4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49" name="Group 24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50" name="Group 24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Oval 25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TextBox 25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55" name="TextBox 25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56" name="TextBox 25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5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4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495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35880" y="159617"/>
            <a:ext cx="2579370" cy="1536193"/>
            <a:chOff x="1371600" y="509016"/>
            <a:chExt cx="5614416" cy="2386584"/>
          </a:xfrm>
        </p:grpSpPr>
        <p:grpSp>
          <p:nvGrpSpPr>
            <p:cNvPr id="26" name="Group 25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02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032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3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/>
          <p:cNvGrpSpPr/>
          <p:nvPr/>
        </p:nvGrpSpPr>
        <p:grpSpPr>
          <a:xfrm>
            <a:off x="3202121" y="159619"/>
            <a:ext cx="2579370" cy="1536193"/>
            <a:chOff x="1371600" y="509016"/>
            <a:chExt cx="5614416" cy="2386584"/>
          </a:xfrm>
        </p:grpSpPr>
        <p:grpSp>
          <p:nvGrpSpPr>
            <p:cNvPr id="49" name="Group 4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5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4" name="Group 5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5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5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5995056" y="159618"/>
            <a:ext cx="2579370" cy="1536193"/>
            <a:chOff x="1371600" y="509016"/>
            <a:chExt cx="5614416" cy="2386584"/>
          </a:xfrm>
        </p:grpSpPr>
        <p:grpSp>
          <p:nvGrpSpPr>
            <p:cNvPr id="64" name="Group 6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6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9" name="Group 6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7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6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/>
          <p:cNvGrpSpPr/>
          <p:nvPr/>
        </p:nvGrpSpPr>
        <p:grpSpPr>
          <a:xfrm>
            <a:off x="435880" y="1848212"/>
            <a:ext cx="2579370" cy="1536193"/>
            <a:chOff x="1371600" y="509016"/>
            <a:chExt cx="5614416" cy="2386584"/>
          </a:xfrm>
        </p:grpSpPr>
        <p:grpSp>
          <p:nvGrpSpPr>
            <p:cNvPr id="79" name="Group 7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8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4" name="Group 8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8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8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3202121" y="1848214"/>
            <a:ext cx="2579370" cy="1536193"/>
            <a:chOff x="1371600" y="509016"/>
            <a:chExt cx="5614416" cy="2386584"/>
          </a:xfrm>
        </p:grpSpPr>
        <p:grpSp>
          <p:nvGrpSpPr>
            <p:cNvPr id="94" name="Group 9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9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9" name="Group 9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0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9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Group 107"/>
          <p:cNvGrpSpPr/>
          <p:nvPr/>
        </p:nvGrpSpPr>
        <p:grpSpPr>
          <a:xfrm>
            <a:off x="5995056" y="1848213"/>
            <a:ext cx="2579370" cy="1536193"/>
            <a:chOff x="1371600" y="509016"/>
            <a:chExt cx="5614416" cy="2386584"/>
          </a:xfrm>
        </p:grpSpPr>
        <p:grpSp>
          <p:nvGrpSpPr>
            <p:cNvPr id="109" name="Group 10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1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4" name="Group 11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15" name="Group 11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17" name="Rectangle 11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1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1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8" name="Group 167"/>
          <p:cNvGrpSpPr/>
          <p:nvPr/>
        </p:nvGrpSpPr>
        <p:grpSpPr>
          <a:xfrm>
            <a:off x="435880" y="3505200"/>
            <a:ext cx="2579370" cy="1536193"/>
            <a:chOff x="1371600" y="509016"/>
            <a:chExt cx="5614416" cy="2386584"/>
          </a:xfrm>
        </p:grpSpPr>
        <p:grpSp>
          <p:nvGrpSpPr>
            <p:cNvPr id="169" name="Group 16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7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4" name="Group 17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75" name="Group 17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77" name="Rectangle 17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7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7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3" name="Group 182"/>
          <p:cNvGrpSpPr/>
          <p:nvPr/>
        </p:nvGrpSpPr>
        <p:grpSpPr>
          <a:xfrm>
            <a:off x="3202121" y="3505202"/>
            <a:ext cx="2579370" cy="1536193"/>
            <a:chOff x="1371600" y="509016"/>
            <a:chExt cx="5614416" cy="2386584"/>
          </a:xfrm>
        </p:grpSpPr>
        <p:grpSp>
          <p:nvGrpSpPr>
            <p:cNvPr id="184" name="Group 18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8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9" name="Group 18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90" name="Group 18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TextBox 19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9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8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8" name="Group 197"/>
          <p:cNvGrpSpPr/>
          <p:nvPr/>
        </p:nvGrpSpPr>
        <p:grpSpPr>
          <a:xfrm>
            <a:off x="5995056" y="3505201"/>
            <a:ext cx="2579370" cy="1536193"/>
            <a:chOff x="1371600" y="509016"/>
            <a:chExt cx="5614416" cy="2386584"/>
          </a:xfrm>
        </p:grpSpPr>
        <p:grpSp>
          <p:nvGrpSpPr>
            <p:cNvPr id="199" name="Group 19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0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4" name="Group 20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05" name="Group 20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07" name="Rectangle 20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TextBox 20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0" name="TextBox 20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0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0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3" name="Group 212"/>
          <p:cNvGrpSpPr/>
          <p:nvPr/>
        </p:nvGrpSpPr>
        <p:grpSpPr>
          <a:xfrm>
            <a:off x="447782" y="5181600"/>
            <a:ext cx="2579370" cy="1536193"/>
            <a:chOff x="1371600" y="509016"/>
            <a:chExt cx="5614416" cy="2386584"/>
          </a:xfrm>
        </p:grpSpPr>
        <p:grpSp>
          <p:nvGrpSpPr>
            <p:cNvPr id="214" name="Group 21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1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9" name="Group 21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20" name="Group 21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22" name="Rectangle 22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27" name="TextBox 22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2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1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8" name="Group 227"/>
          <p:cNvGrpSpPr/>
          <p:nvPr/>
        </p:nvGrpSpPr>
        <p:grpSpPr>
          <a:xfrm>
            <a:off x="3214023" y="5181602"/>
            <a:ext cx="2579370" cy="1536193"/>
            <a:chOff x="1371600" y="509016"/>
            <a:chExt cx="5614416" cy="2386584"/>
          </a:xfrm>
        </p:grpSpPr>
        <p:grpSp>
          <p:nvGrpSpPr>
            <p:cNvPr id="229" name="Group 22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3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34" name="Group 23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35" name="Group 23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37" name="Rectangle 23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Oval 23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3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3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3" name="Group 242"/>
          <p:cNvGrpSpPr/>
          <p:nvPr/>
        </p:nvGrpSpPr>
        <p:grpSpPr>
          <a:xfrm>
            <a:off x="6006958" y="5181601"/>
            <a:ext cx="2579370" cy="1536193"/>
            <a:chOff x="1371600" y="509016"/>
            <a:chExt cx="5614416" cy="2386584"/>
          </a:xfrm>
        </p:grpSpPr>
        <p:grpSp>
          <p:nvGrpSpPr>
            <p:cNvPr id="244" name="Group 24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4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49" name="Group 24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50" name="Group 24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Oval 25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TextBox 25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55" name="TextBox 25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56" name="TextBox 25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5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4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599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35880" y="159617"/>
            <a:ext cx="2579370" cy="1536193"/>
            <a:chOff x="1371600" y="509016"/>
            <a:chExt cx="5614416" cy="2386584"/>
          </a:xfrm>
        </p:grpSpPr>
        <p:grpSp>
          <p:nvGrpSpPr>
            <p:cNvPr id="26" name="Group 25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02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032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3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/>
          <p:cNvGrpSpPr/>
          <p:nvPr/>
        </p:nvGrpSpPr>
        <p:grpSpPr>
          <a:xfrm>
            <a:off x="3202121" y="159619"/>
            <a:ext cx="2579370" cy="1536193"/>
            <a:chOff x="1371600" y="509016"/>
            <a:chExt cx="5614416" cy="2386584"/>
          </a:xfrm>
        </p:grpSpPr>
        <p:grpSp>
          <p:nvGrpSpPr>
            <p:cNvPr id="49" name="Group 4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5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4" name="Group 5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5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5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5995056" y="159618"/>
            <a:ext cx="2579370" cy="1536193"/>
            <a:chOff x="1371600" y="509016"/>
            <a:chExt cx="5614416" cy="2386584"/>
          </a:xfrm>
        </p:grpSpPr>
        <p:grpSp>
          <p:nvGrpSpPr>
            <p:cNvPr id="64" name="Group 6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6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9" name="Group 6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7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6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/>
          <p:cNvGrpSpPr/>
          <p:nvPr/>
        </p:nvGrpSpPr>
        <p:grpSpPr>
          <a:xfrm>
            <a:off x="435880" y="1848212"/>
            <a:ext cx="2579370" cy="1536193"/>
            <a:chOff x="1371600" y="509016"/>
            <a:chExt cx="5614416" cy="2386584"/>
          </a:xfrm>
        </p:grpSpPr>
        <p:grpSp>
          <p:nvGrpSpPr>
            <p:cNvPr id="79" name="Group 7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8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4" name="Group 8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8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8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3202121" y="1848214"/>
            <a:ext cx="2579370" cy="1536193"/>
            <a:chOff x="1371600" y="509016"/>
            <a:chExt cx="5614416" cy="2386584"/>
          </a:xfrm>
        </p:grpSpPr>
        <p:grpSp>
          <p:nvGrpSpPr>
            <p:cNvPr id="94" name="Group 9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9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9" name="Group 9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0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9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Group 107"/>
          <p:cNvGrpSpPr/>
          <p:nvPr/>
        </p:nvGrpSpPr>
        <p:grpSpPr>
          <a:xfrm>
            <a:off x="5995056" y="1848213"/>
            <a:ext cx="2579370" cy="1536193"/>
            <a:chOff x="1371600" y="509016"/>
            <a:chExt cx="5614416" cy="2386584"/>
          </a:xfrm>
        </p:grpSpPr>
        <p:grpSp>
          <p:nvGrpSpPr>
            <p:cNvPr id="109" name="Group 10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1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4" name="Group 11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15" name="Group 11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17" name="Rectangle 11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1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1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8" name="Group 167"/>
          <p:cNvGrpSpPr/>
          <p:nvPr/>
        </p:nvGrpSpPr>
        <p:grpSpPr>
          <a:xfrm>
            <a:off x="435880" y="3505200"/>
            <a:ext cx="2579370" cy="1536193"/>
            <a:chOff x="1371600" y="509016"/>
            <a:chExt cx="5614416" cy="2386584"/>
          </a:xfrm>
        </p:grpSpPr>
        <p:grpSp>
          <p:nvGrpSpPr>
            <p:cNvPr id="169" name="Group 16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7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4" name="Group 17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75" name="Group 17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77" name="Rectangle 17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7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7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3" name="Group 182"/>
          <p:cNvGrpSpPr/>
          <p:nvPr/>
        </p:nvGrpSpPr>
        <p:grpSpPr>
          <a:xfrm>
            <a:off x="3202121" y="3505202"/>
            <a:ext cx="2579370" cy="1536193"/>
            <a:chOff x="1371600" y="509016"/>
            <a:chExt cx="5614416" cy="2386584"/>
          </a:xfrm>
        </p:grpSpPr>
        <p:grpSp>
          <p:nvGrpSpPr>
            <p:cNvPr id="184" name="Group 18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8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9" name="Group 18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90" name="Group 18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TextBox 19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9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8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8" name="Group 197"/>
          <p:cNvGrpSpPr/>
          <p:nvPr/>
        </p:nvGrpSpPr>
        <p:grpSpPr>
          <a:xfrm>
            <a:off x="5995056" y="3505201"/>
            <a:ext cx="2579370" cy="1536193"/>
            <a:chOff x="1371600" y="509016"/>
            <a:chExt cx="5614416" cy="2386584"/>
          </a:xfrm>
        </p:grpSpPr>
        <p:grpSp>
          <p:nvGrpSpPr>
            <p:cNvPr id="199" name="Group 19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0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4" name="Group 20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05" name="Group 20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07" name="Rectangle 20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TextBox 20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0" name="TextBox 20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0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0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3" name="Group 212"/>
          <p:cNvGrpSpPr/>
          <p:nvPr/>
        </p:nvGrpSpPr>
        <p:grpSpPr>
          <a:xfrm>
            <a:off x="447782" y="5181600"/>
            <a:ext cx="2579370" cy="1536193"/>
            <a:chOff x="1371600" y="509016"/>
            <a:chExt cx="5614416" cy="2386584"/>
          </a:xfrm>
        </p:grpSpPr>
        <p:grpSp>
          <p:nvGrpSpPr>
            <p:cNvPr id="214" name="Group 21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1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9" name="Group 21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20" name="Group 21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22" name="Rectangle 22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27" name="TextBox 22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2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1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8" name="Group 227"/>
          <p:cNvGrpSpPr/>
          <p:nvPr/>
        </p:nvGrpSpPr>
        <p:grpSpPr>
          <a:xfrm>
            <a:off x="3214023" y="5181602"/>
            <a:ext cx="2579370" cy="1536193"/>
            <a:chOff x="1371600" y="509016"/>
            <a:chExt cx="5614416" cy="2386584"/>
          </a:xfrm>
        </p:grpSpPr>
        <p:grpSp>
          <p:nvGrpSpPr>
            <p:cNvPr id="229" name="Group 22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3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34" name="Group 23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35" name="Group 23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37" name="Rectangle 23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Oval 23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3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3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3" name="Group 242"/>
          <p:cNvGrpSpPr/>
          <p:nvPr/>
        </p:nvGrpSpPr>
        <p:grpSpPr>
          <a:xfrm>
            <a:off x="6006958" y="5181601"/>
            <a:ext cx="2579370" cy="1536193"/>
            <a:chOff x="1371600" y="509016"/>
            <a:chExt cx="5614416" cy="2386584"/>
          </a:xfrm>
        </p:grpSpPr>
        <p:grpSp>
          <p:nvGrpSpPr>
            <p:cNvPr id="244" name="Group 24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4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49" name="Group 24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50" name="Group 24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Oval 25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TextBox 25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55" name="TextBox 25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56" name="TextBox 25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5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4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1515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8360" y="145797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5" name="Group 4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4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3129989" y="145797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31" name="Group 30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34" name="Rectangle 33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40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5867400" y="145096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42" name="Group 41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45" name="Rectangle 44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51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4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/>
          <p:cNvGrpSpPr/>
          <p:nvPr/>
        </p:nvGrpSpPr>
        <p:grpSpPr>
          <a:xfrm>
            <a:off x="360262" y="1767362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53" name="Group 52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56" name="Rectangle 55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62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5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3141891" y="1767362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64" name="Group 63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67" name="Rectangle 66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73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6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/>
          <p:cNvGrpSpPr/>
          <p:nvPr/>
        </p:nvGrpSpPr>
        <p:grpSpPr>
          <a:xfrm>
            <a:off x="5879302" y="1766661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75" name="Group 74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78" name="Rectangle 77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84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7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372164" y="34290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86" name="Group 85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89" name="Rectangle 88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95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8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Group 95"/>
          <p:cNvGrpSpPr/>
          <p:nvPr/>
        </p:nvGrpSpPr>
        <p:grpSpPr>
          <a:xfrm>
            <a:off x="3153793" y="34290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97" name="Group 96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00" name="Rectangle 99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06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9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106"/>
          <p:cNvGrpSpPr/>
          <p:nvPr/>
        </p:nvGrpSpPr>
        <p:grpSpPr>
          <a:xfrm>
            <a:off x="5891204" y="3428299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08" name="Group 107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11" name="Rectangle 110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17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0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oup 150"/>
          <p:cNvGrpSpPr/>
          <p:nvPr/>
        </p:nvGrpSpPr>
        <p:grpSpPr>
          <a:xfrm>
            <a:off x="360262" y="51054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52" name="Group 151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55" name="Rectangle 154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61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5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Group 161"/>
          <p:cNvGrpSpPr/>
          <p:nvPr/>
        </p:nvGrpSpPr>
        <p:grpSpPr>
          <a:xfrm>
            <a:off x="3141891" y="51054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63" name="Group 162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66" name="Rectangle 165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72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6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3" name="Group 172"/>
          <p:cNvGrpSpPr/>
          <p:nvPr/>
        </p:nvGrpSpPr>
        <p:grpSpPr>
          <a:xfrm>
            <a:off x="5879302" y="5104699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74" name="Group 173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77" name="Rectangle 176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83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7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2722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8360" y="145797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5" name="Group 4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4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3129989" y="145797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31" name="Group 30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34" name="Rectangle 33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40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5867400" y="145096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42" name="Group 41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45" name="Rectangle 44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51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4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/>
          <p:cNvGrpSpPr/>
          <p:nvPr/>
        </p:nvGrpSpPr>
        <p:grpSpPr>
          <a:xfrm>
            <a:off x="360262" y="1767362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53" name="Group 52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56" name="Rectangle 55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62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5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3141891" y="1767362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64" name="Group 63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67" name="Rectangle 66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73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6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/>
          <p:cNvGrpSpPr/>
          <p:nvPr/>
        </p:nvGrpSpPr>
        <p:grpSpPr>
          <a:xfrm>
            <a:off x="5879302" y="1766661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75" name="Group 74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78" name="Rectangle 77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84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7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372164" y="34290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86" name="Group 85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89" name="Rectangle 88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95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8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Group 95"/>
          <p:cNvGrpSpPr/>
          <p:nvPr/>
        </p:nvGrpSpPr>
        <p:grpSpPr>
          <a:xfrm>
            <a:off x="3153793" y="34290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97" name="Group 96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00" name="Rectangle 99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06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9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106"/>
          <p:cNvGrpSpPr/>
          <p:nvPr/>
        </p:nvGrpSpPr>
        <p:grpSpPr>
          <a:xfrm>
            <a:off x="5891204" y="3428299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08" name="Group 107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11" name="Rectangle 110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17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0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oup 150"/>
          <p:cNvGrpSpPr/>
          <p:nvPr/>
        </p:nvGrpSpPr>
        <p:grpSpPr>
          <a:xfrm>
            <a:off x="360262" y="51054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52" name="Group 151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55" name="Rectangle 154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61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5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Group 161"/>
          <p:cNvGrpSpPr/>
          <p:nvPr/>
        </p:nvGrpSpPr>
        <p:grpSpPr>
          <a:xfrm>
            <a:off x="3141891" y="51054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63" name="Group 162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66" name="Rectangle 165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72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6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3" name="Group 172"/>
          <p:cNvGrpSpPr/>
          <p:nvPr/>
        </p:nvGrpSpPr>
        <p:grpSpPr>
          <a:xfrm>
            <a:off x="5879302" y="5104699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74" name="Group 173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77" name="Rectangle 176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83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7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007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57200" y="152400"/>
            <a:ext cx="2286000" cy="3200400"/>
            <a:chOff x="457200" y="304800"/>
            <a:chExt cx="2286000" cy="3200400"/>
          </a:xfrm>
        </p:grpSpPr>
        <p:sp>
          <p:nvSpPr>
            <p:cNvPr id="4" name="Rectangle 3"/>
            <p:cNvSpPr/>
            <p:nvPr/>
          </p:nvSpPr>
          <p:spPr>
            <a:xfrm>
              <a:off x="457200" y="304800"/>
              <a:ext cx="2286000" cy="32004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/>
            <p:cNvSpPr/>
            <p:nvPr/>
          </p:nvSpPr>
          <p:spPr>
            <a:xfrm>
              <a:off x="1194275" y="914400"/>
              <a:ext cx="762000" cy="685800"/>
            </a:xfrm>
            <a:prstGeom prst="hexagon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5833" y="3810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ld English Text MT" panose="03040902040508030806" pitchFamily="66" charset="0"/>
                </a:rPr>
                <a:t>F</a:t>
              </a:r>
              <a:r>
                <a:rPr lang="en-US" dirty="0" smtClean="0">
                  <a:latin typeface="Old English Text MT" panose="03040902040508030806" pitchFamily="66" charset="0"/>
                </a:rPr>
                <a:t>armland</a:t>
              </a:r>
              <a:endParaRPr lang="en-US" dirty="0">
                <a:latin typeface="Old English Text MT" panose="03040902040508030806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400" y="3123049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rPr>
                <a:t>TERRAIN CARD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5833" y="1905000"/>
              <a:ext cx="14253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Bonus </a:t>
              </a:r>
            </a:p>
            <a:p>
              <a:pPr algn="r"/>
              <a:r>
                <a:rPr lang="en-US" sz="1600" dirty="0" smtClean="0"/>
                <a:t>Defend Bonus </a:t>
              </a:r>
            </a:p>
            <a:p>
              <a:pPr algn="r"/>
              <a:r>
                <a:rPr lang="en-US" sz="1600" dirty="0" smtClean="0"/>
                <a:t>Move Cost 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11110" y="1905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</a:t>
              </a:r>
            </a:p>
            <a:p>
              <a:r>
                <a:rPr lang="en-US" sz="1600" dirty="0" smtClean="0"/>
                <a:t>0</a:t>
              </a:r>
            </a:p>
            <a:p>
              <a:r>
                <a:rPr lang="en-US" sz="1600" dirty="0"/>
                <a:t>1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71800" y="152400"/>
            <a:ext cx="2286000" cy="3200400"/>
            <a:chOff x="2971800" y="152400"/>
            <a:chExt cx="2286000" cy="3200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971800" y="152400"/>
              <a:ext cx="2286000" cy="3200400"/>
              <a:chOff x="457200" y="304800"/>
              <a:chExt cx="2286000" cy="32004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Road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TERRAIN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5833" y="1905000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 Cost </a:t>
                </a:r>
                <a:endParaRPr lang="en-US" sz="16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11110" y="1905000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</a:p>
              <a:p>
                <a:r>
                  <a:rPr lang="en-US" sz="1600" dirty="0" smtClean="0"/>
                  <a:t>0</a:t>
                </a:r>
              </a:p>
              <a:p>
                <a:r>
                  <a:rPr lang="en-US" sz="1600" dirty="0" smtClean="0"/>
                  <a:t>.50</a:t>
                </a:r>
                <a:endParaRPr lang="en-US" sz="1600" dirty="0"/>
              </a:p>
            </p:txBody>
          </p:sp>
        </p:grp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4053" y="914400"/>
              <a:ext cx="781493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5418033" y="152400"/>
            <a:ext cx="2286000" cy="3200400"/>
            <a:chOff x="5418033" y="152400"/>
            <a:chExt cx="2286000" cy="3200400"/>
          </a:xfrm>
        </p:grpSpPr>
        <p:grpSp>
          <p:nvGrpSpPr>
            <p:cNvPr id="21" name="Group 20"/>
            <p:cNvGrpSpPr/>
            <p:nvPr/>
          </p:nvGrpSpPr>
          <p:grpSpPr>
            <a:xfrm>
              <a:off x="5418033" y="152400"/>
              <a:ext cx="2286000" cy="3200400"/>
              <a:chOff x="457200" y="304800"/>
              <a:chExt cx="2286000" cy="3200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Forest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TERRAIN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5833" y="1905000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 Cost 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011110" y="1905000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-2</a:t>
                </a:r>
              </a:p>
              <a:p>
                <a:r>
                  <a:rPr lang="en-US" sz="1600" dirty="0" smtClean="0"/>
                  <a:t>+1</a:t>
                </a:r>
              </a:p>
              <a:p>
                <a:r>
                  <a:rPr lang="en-US" sz="1600" dirty="0"/>
                  <a:t>2</a:t>
                </a:r>
              </a:p>
            </p:txBody>
          </p:sp>
        </p:grp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8386" y="914400"/>
              <a:ext cx="781493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33"/>
          <p:cNvGrpSpPr/>
          <p:nvPr/>
        </p:nvGrpSpPr>
        <p:grpSpPr>
          <a:xfrm>
            <a:off x="457200" y="3505200"/>
            <a:ext cx="2286000" cy="3200400"/>
            <a:chOff x="457200" y="3505200"/>
            <a:chExt cx="2286000" cy="3200400"/>
          </a:xfrm>
        </p:grpSpPr>
        <p:grpSp>
          <p:nvGrpSpPr>
            <p:cNvPr id="28" name="Group 27"/>
            <p:cNvGrpSpPr/>
            <p:nvPr/>
          </p:nvGrpSpPr>
          <p:grpSpPr>
            <a:xfrm>
              <a:off x="457200" y="3505200"/>
              <a:ext cx="2286000" cy="3200400"/>
              <a:chOff x="457200" y="304800"/>
              <a:chExt cx="2286000" cy="32004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Dunes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TERRAIN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55833" y="1905000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 Cost </a:t>
                </a:r>
                <a:endParaRPr lang="en-US" sz="16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011110" y="1905000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</a:p>
              <a:p>
                <a:r>
                  <a:rPr lang="en-US" sz="1600" dirty="0"/>
                  <a:t>0</a:t>
                </a:r>
                <a:endParaRPr lang="en-US" sz="1600" dirty="0" smtClean="0"/>
              </a:p>
              <a:p>
                <a:r>
                  <a:rPr lang="en-US" sz="1600" dirty="0" smtClean="0"/>
                  <a:t>1</a:t>
                </a:r>
                <a:endParaRPr lang="en-US" sz="1600" dirty="0"/>
              </a:p>
            </p:txBody>
          </p:sp>
        </p:grp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801" y="4191000"/>
              <a:ext cx="753231" cy="660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2971800" y="3505200"/>
            <a:ext cx="2286000" cy="3200400"/>
            <a:chOff x="2971800" y="3505200"/>
            <a:chExt cx="2286000" cy="3200400"/>
          </a:xfrm>
        </p:grpSpPr>
        <p:grpSp>
          <p:nvGrpSpPr>
            <p:cNvPr id="35" name="Group 34"/>
            <p:cNvGrpSpPr/>
            <p:nvPr/>
          </p:nvGrpSpPr>
          <p:grpSpPr>
            <a:xfrm>
              <a:off x="2971800" y="3505200"/>
              <a:ext cx="2286000" cy="3200400"/>
              <a:chOff x="457200" y="304800"/>
              <a:chExt cx="2286000" cy="3200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Desert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TERRAIN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55833" y="1905000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 Cost </a:t>
                </a:r>
                <a:endParaRPr lang="en-US" sz="16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011110" y="1905000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</a:p>
              <a:p>
                <a:r>
                  <a:rPr lang="en-US" sz="1600" dirty="0"/>
                  <a:t>0</a:t>
                </a:r>
                <a:endParaRPr lang="en-US" sz="1600" dirty="0" smtClean="0"/>
              </a:p>
              <a:p>
                <a:r>
                  <a:rPr lang="en-US" sz="1600" dirty="0" smtClean="0"/>
                  <a:t>1</a:t>
                </a:r>
                <a:endParaRPr lang="en-US" sz="1600" dirty="0"/>
              </a:p>
            </p:txBody>
          </p:sp>
        </p:grpSp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569" y="4191000"/>
              <a:ext cx="753231" cy="660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5410200" y="3464570"/>
            <a:ext cx="2286000" cy="3200400"/>
            <a:chOff x="5410200" y="3464570"/>
            <a:chExt cx="2286000" cy="3200400"/>
          </a:xfrm>
        </p:grpSpPr>
        <p:grpSp>
          <p:nvGrpSpPr>
            <p:cNvPr id="42" name="Group 41"/>
            <p:cNvGrpSpPr/>
            <p:nvPr/>
          </p:nvGrpSpPr>
          <p:grpSpPr>
            <a:xfrm>
              <a:off x="5410200" y="3464570"/>
              <a:ext cx="2286000" cy="3200400"/>
              <a:chOff x="457200" y="304800"/>
              <a:chExt cx="2286000" cy="32004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Mountains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TERRAIN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55833" y="1905000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 Cost </a:t>
                </a:r>
                <a:endParaRPr lang="en-US" sz="16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011110" y="1905000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3</a:t>
                </a:r>
              </a:p>
              <a:p>
                <a:r>
                  <a:rPr lang="en-US" sz="1600" dirty="0" smtClean="0"/>
                  <a:t>4</a:t>
                </a:r>
              </a:p>
              <a:p>
                <a:r>
                  <a:rPr lang="en-US" sz="1600" dirty="0" smtClean="0"/>
                  <a:t>3</a:t>
                </a:r>
                <a:endParaRPr lang="en-US" sz="1600" dirty="0"/>
              </a:p>
            </p:txBody>
          </p:sp>
        </p:grpSp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2265" y="4200970"/>
              <a:ext cx="741870" cy="651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9743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8360" y="145797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5" name="Group 4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4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3129989" y="145797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31" name="Group 30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34" name="Rectangle 33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40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5867400" y="145096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42" name="Group 41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45" name="Rectangle 44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51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4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/>
          <p:cNvGrpSpPr/>
          <p:nvPr/>
        </p:nvGrpSpPr>
        <p:grpSpPr>
          <a:xfrm>
            <a:off x="360262" y="1767362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53" name="Group 52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56" name="Rectangle 55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62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5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3141891" y="1767362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64" name="Group 63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67" name="Rectangle 66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73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6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/>
          <p:cNvGrpSpPr/>
          <p:nvPr/>
        </p:nvGrpSpPr>
        <p:grpSpPr>
          <a:xfrm>
            <a:off x="5879302" y="1766661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75" name="Group 74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78" name="Rectangle 77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84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7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372164" y="34290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86" name="Group 85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89" name="Rectangle 88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95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8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Group 95"/>
          <p:cNvGrpSpPr/>
          <p:nvPr/>
        </p:nvGrpSpPr>
        <p:grpSpPr>
          <a:xfrm>
            <a:off x="3153793" y="34290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97" name="Group 96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00" name="Rectangle 99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06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9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106"/>
          <p:cNvGrpSpPr/>
          <p:nvPr/>
        </p:nvGrpSpPr>
        <p:grpSpPr>
          <a:xfrm>
            <a:off x="5891204" y="3428299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08" name="Group 107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11" name="Rectangle 110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17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0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oup 150"/>
          <p:cNvGrpSpPr/>
          <p:nvPr/>
        </p:nvGrpSpPr>
        <p:grpSpPr>
          <a:xfrm>
            <a:off x="360262" y="51054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52" name="Group 151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55" name="Rectangle 154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61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5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Group 161"/>
          <p:cNvGrpSpPr/>
          <p:nvPr/>
        </p:nvGrpSpPr>
        <p:grpSpPr>
          <a:xfrm>
            <a:off x="3141891" y="51054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63" name="Group 162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66" name="Rectangle 165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72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6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3" name="Group 172"/>
          <p:cNvGrpSpPr/>
          <p:nvPr/>
        </p:nvGrpSpPr>
        <p:grpSpPr>
          <a:xfrm>
            <a:off x="5879302" y="5104699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74" name="Group 173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77" name="Rectangle 176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83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7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2683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8360" y="154143"/>
            <a:ext cx="2579370" cy="1522257"/>
            <a:chOff x="1371600" y="3404616"/>
            <a:chExt cx="5614416" cy="2386584"/>
          </a:xfrm>
        </p:grpSpPr>
        <p:grpSp>
          <p:nvGrpSpPr>
            <p:cNvPr id="5" name="Group 4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" name="Group 9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2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3124200" y="154143"/>
            <a:ext cx="2579370" cy="1522257"/>
            <a:chOff x="1371600" y="3404616"/>
            <a:chExt cx="5614416" cy="2386584"/>
          </a:xfrm>
        </p:grpSpPr>
        <p:grpSp>
          <p:nvGrpSpPr>
            <p:cNvPr id="31" name="Group 3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3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6" name="Group 3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3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/>
          <p:cNvGrpSpPr/>
          <p:nvPr/>
        </p:nvGrpSpPr>
        <p:grpSpPr>
          <a:xfrm>
            <a:off x="5884456" y="154142"/>
            <a:ext cx="2579370" cy="1522257"/>
            <a:chOff x="1371600" y="3404616"/>
            <a:chExt cx="5614416" cy="2386584"/>
          </a:xfrm>
        </p:grpSpPr>
        <p:grpSp>
          <p:nvGrpSpPr>
            <p:cNvPr id="46" name="Group 4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4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1" name="Group 5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5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4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/>
          <p:cNvGrpSpPr/>
          <p:nvPr/>
        </p:nvGrpSpPr>
        <p:grpSpPr>
          <a:xfrm>
            <a:off x="348360" y="1828799"/>
            <a:ext cx="2579370" cy="1522257"/>
            <a:chOff x="1371600" y="3404616"/>
            <a:chExt cx="5614416" cy="2386584"/>
          </a:xfrm>
        </p:grpSpPr>
        <p:grpSp>
          <p:nvGrpSpPr>
            <p:cNvPr id="61" name="Group 6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6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6" name="Group 6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69" name="Rectangle 6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6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6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/>
          <p:cNvGrpSpPr/>
          <p:nvPr/>
        </p:nvGrpSpPr>
        <p:grpSpPr>
          <a:xfrm>
            <a:off x="3124200" y="1828799"/>
            <a:ext cx="2579370" cy="1522257"/>
            <a:chOff x="1371600" y="3404616"/>
            <a:chExt cx="5614416" cy="2386584"/>
          </a:xfrm>
        </p:grpSpPr>
        <p:grpSp>
          <p:nvGrpSpPr>
            <p:cNvPr id="76" name="Group 7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7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1" name="Group 8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8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7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/>
          <p:cNvGrpSpPr/>
          <p:nvPr/>
        </p:nvGrpSpPr>
        <p:grpSpPr>
          <a:xfrm>
            <a:off x="5884456" y="1828798"/>
            <a:ext cx="2579370" cy="1522257"/>
            <a:chOff x="1371600" y="3404616"/>
            <a:chExt cx="5614416" cy="2386584"/>
          </a:xfrm>
        </p:grpSpPr>
        <p:grpSp>
          <p:nvGrpSpPr>
            <p:cNvPr id="91" name="Group 9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9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6" name="Group 9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99" name="Rectangle 9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9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9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/>
          <p:cNvGrpSpPr/>
          <p:nvPr/>
        </p:nvGrpSpPr>
        <p:grpSpPr>
          <a:xfrm>
            <a:off x="348360" y="3460408"/>
            <a:ext cx="2579370" cy="1522257"/>
            <a:chOff x="1371600" y="3404616"/>
            <a:chExt cx="5614416" cy="2386584"/>
          </a:xfrm>
        </p:grpSpPr>
        <p:grpSp>
          <p:nvGrpSpPr>
            <p:cNvPr id="106" name="Group 10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0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1" name="Group 11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14" name="Rectangle 11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1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0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0" name="Group 119"/>
          <p:cNvGrpSpPr/>
          <p:nvPr/>
        </p:nvGrpSpPr>
        <p:grpSpPr>
          <a:xfrm>
            <a:off x="3124200" y="3460408"/>
            <a:ext cx="2579370" cy="1522257"/>
            <a:chOff x="1371600" y="3404616"/>
            <a:chExt cx="5614416" cy="2386584"/>
          </a:xfrm>
        </p:grpSpPr>
        <p:grpSp>
          <p:nvGrpSpPr>
            <p:cNvPr id="121" name="Group 12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2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6" name="Group 12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27" name="Group 12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2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2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5" name="Group 134"/>
          <p:cNvGrpSpPr/>
          <p:nvPr/>
        </p:nvGrpSpPr>
        <p:grpSpPr>
          <a:xfrm>
            <a:off x="5884456" y="3460407"/>
            <a:ext cx="2579370" cy="1522257"/>
            <a:chOff x="1371600" y="3404616"/>
            <a:chExt cx="5614416" cy="238658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3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1" name="Group 14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4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3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0" name="Group 149"/>
          <p:cNvGrpSpPr/>
          <p:nvPr/>
        </p:nvGrpSpPr>
        <p:grpSpPr>
          <a:xfrm>
            <a:off x="348360" y="5135064"/>
            <a:ext cx="2579370" cy="1522257"/>
            <a:chOff x="1371600" y="3404616"/>
            <a:chExt cx="5614416" cy="2386584"/>
          </a:xfrm>
        </p:grpSpPr>
        <p:grpSp>
          <p:nvGrpSpPr>
            <p:cNvPr id="151" name="Group 15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5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6" name="Group 15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Oval 15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5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5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5" name="Group 164"/>
          <p:cNvGrpSpPr/>
          <p:nvPr/>
        </p:nvGrpSpPr>
        <p:grpSpPr>
          <a:xfrm>
            <a:off x="3124200" y="5135064"/>
            <a:ext cx="2579370" cy="1522257"/>
            <a:chOff x="1371600" y="3404616"/>
            <a:chExt cx="5614416" cy="2386584"/>
          </a:xfrm>
        </p:grpSpPr>
        <p:grpSp>
          <p:nvGrpSpPr>
            <p:cNvPr id="166" name="Group 16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6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1" name="Group 17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72" name="Group 17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74" name="Rectangle 17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7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6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0" name="Group 179"/>
          <p:cNvGrpSpPr/>
          <p:nvPr/>
        </p:nvGrpSpPr>
        <p:grpSpPr>
          <a:xfrm>
            <a:off x="5884456" y="5135063"/>
            <a:ext cx="2579370" cy="1522257"/>
            <a:chOff x="1371600" y="3404616"/>
            <a:chExt cx="5614416" cy="2386584"/>
          </a:xfrm>
        </p:grpSpPr>
        <p:grpSp>
          <p:nvGrpSpPr>
            <p:cNvPr id="181" name="Group 18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8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6" name="Group 18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87" name="Group 18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89" name="Rectangle 18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Oval 18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4" name="TextBox 19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8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8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7462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8360" y="154143"/>
            <a:ext cx="2579370" cy="1522257"/>
            <a:chOff x="1371600" y="3404616"/>
            <a:chExt cx="5614416" cy="2386584"/>
          </a:xfrm>
        </p:grpSpPr>
        <p:grpSp>
          <p:nvGrpSpPr>
            <p:cNvPr id="5" name="Group 4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" name="Group 9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2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3124200" y="154143"/>
            <a:ext cx="2579370" cy="1522257"/>
            <a:chOff x="1371600" y="3404616"/>
            <a:chExt cx="5614416" cy="2386584"/>
          </a:xfrm>
        </p:grpSpPr>
        <p:grpSp>
          <p:nvGrpSpPr>
            <p:cNvPr id="31" name="Group 3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3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6" name="Group 3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3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/>
          <p:cNvGrpSpPr/>
          <p:nvPr/>
        </p:nvGrpSpPr>
        <p:grpSpPr>
          <a:xfrm>
            <a:off x="5884456" y="154142"/>
            <a:ext cx="2579370" cy="1522257"/>
            <a:chOff x="1371600" y="3404616"/>
            <a:chExt cx="5614416" cy="2386584"/>
          </a:xfrm>
        </p:grpSpPr>
        <p:grpSp>
          <p:nvGrpSpPr>
            <p:cNvPr id="46" name="Group 4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4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1" name="Group 5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5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4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/>
          <p:cNvGrpSpPr/>
          <p:nvPr/>
        </p:nvGrpSpPr>
        <p:grpSpPr>
          <a:xfrm>
            <a:off x="348360" y="1828799"/>
            <a:ext cx="2579370" cy="1522257"/>
            <a:chOff x="1371600" y="3404616"/>
            <a:chExt cx="5614416" cy="2386584"/>
          </a:xfrm>
        </p:grpSpPr>
        <p:grpSp>
          <p:nvGrpSpPr>
            <p:cNvPr id="61" name="Group 6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6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6" name="Group 6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69" name="Rectangle 6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6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6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/>
          <p:cNvGrpSpPr/>
          <p:nvPr/>
        </p:nvGrpSpPr>
        <p:grpSpPr>
          <a:xfrm>
            <a:off x="3124200" y="1828799"/>
            <a:ext cx="2579370" cy="1522257"/>
            <a:chOff x="1371600" y="3404616"/>
            <a:chExt cx="5614416" cy="2386584"/>
          </a:xfrm>
        </p:grpSpPr>
        <p:grpSp>
          <p:nvGrpSpPr>
            <p:cNvPr id="76" name="Group 7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7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1" name="Group 8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8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7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/>
          <p:cNvGrpSpPr/>
          <p:nvPr/>
        </p:nvGrpSpPr>
        <p:grpSpPr>
          <a:xfrm>
            <a:off x="5884456" y="1828798"/>
            <a:ext cx="2579370" cy="1522257"/>
            <a:chOff x="1371600" y="3404616"/>
            <a:chExt cx="5614416" cy="2386584"/>
          </a:xfrm>
        </p:grpSpPr>
        <p:grpSp>
          <p:nvGrpSpPr>
            <p:cNvPr id="91" name="Group 9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9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6" name="Group 9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99" name="Rectangle 9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9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9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/>
          <p:cNvGrpSpPr/>
          <p:nvPr/>
        </p:nvGrpSpPr>
        <p:grpSpPr>
          <a:xfrm>
            <a:off x="348360" y="3460408"/>
            <a:ext cx="2579370" cy="1522257"/>
            <a:chOff x="1371600" y="3404616"/>
            <a:chExt cx="5614416" cy="2386584"/>
          </a:xfrm>
        </p:grpSpPr>
        <p:grpSp>
          <p:nvGrpSpPr>
            <p:cNvPr id="106" name="Group 10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0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1" name="Group 11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14" name="Rectangle 11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1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0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0" name="Group 119"/>
          <p:cNvGrpSpPr/>
          <p:nvPr/>
        </p:nvGrpSpPr>
        <p:grpSpPr>
          <a:xfrm>
            <a:off x="3124200" y="3460408"/>
            <a:ext cx="2579370" cy="1522257"/>
            <a:chOff x="1371600" y="3404616"/>
            <a:chExt cx="5614416" cy="2386584"/>
          </a:xfrm>
        </p:grpSpPr>
        <p:grpSp>
          <p:nvGrpSpPr>
            <p:cNvPr id="121" name="Group 12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2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6" name="Group 12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27" name="Group 12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2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2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5" name="Group 134"/>
          <p:cNvGrpSpPr/>
          <p:nvPr/>
        </p:nvGrpSpPr>
        <p:grpSpPr>
          <a:xfrm>
            <a:off x="5884456" y="3460407"/>
            <a:ext cx="2579370" cy="1522257"/>
            <a:chOff x="1371600" y="3404616"/>
            <a:chExt cx="5614416" cy="238658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3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1" name="Group 14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4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3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0" name="Group 149"/>
          <p:cNvGrpSpPr/>
          <p:nvPr/>
        </p:nvGrpSpPr>
        <p:grpSpPr>
          <a:xfrm>
            <a:off x="348360" y="5135064"/>
            <a:ext cx="2579370" cy="1522257"/>
            <a:chOff x="1371600" y="3404616"/>
            <a:chExt cx="5614416" cy="2386584"/>
          </a:xfrm>
        </p:grpSpPr>
        <p:grpSp>
          <p:nvGrpSpPr>
            <p:cNvPr id="151" name="Group 15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5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6" name="Group 15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Oval 15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5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5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5" name="Group 164"/>
          <p:cNvGrpSpPr/>
          <p:nvPr/>
        </p:nvGrpSpPr>
        <p:grpSpPr>
          <a:xfrm>
            <a:off x="3124200" y="5135064"/>
            <a:ext cx="2579370" cy="1522257"/>
            <a:chOff x="1371600" y="3404616"/>
            <a:chExt cx="5614416" cy="2386584"/>
          </a:xfrm>
        </p:grpSpPr>
        <p:grpSp>
          <p:nvGrpSpPr>
            <p:cNvPr id="166" name="Group 16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6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1" name="Group 17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72" name="Group 17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74" name="Rectangle 17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7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6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0" name="Group 179"/>
          <p:cNvGrpSpPr/>
          <p:nvPr/>
        </p:nvGrpSpPr>
        <p:grpSpPr>
          <a:xfrm>
            <a:off x="5884456" y="5135063"/>
            <a:ext cx="2579370" cy="1522257"/>
            <a:chOff x="1371600" y="3404616"/>
            <a:chExt cx="5614416" cy="2386584"/>
          </a:xfrm>
        </p:grpSpPr>
        <p:grpSp>
          <p:nvGrpSpPr>
            <p:cNvPr id="181" name="Group 18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8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6" name="Group 18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87" name="Group 18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89" name="Rectangle 18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Oval 18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4" name="TextBox 19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8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8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52313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8360" y="154143"/>
            <a:ext cx="2579370" cy="1522257"/>
            <a:chOff x="1371600" y="3404616"/>
            <a:chExt cx="5614416" cy="2386584"/>
          </a:xfrm>
        </p:grpSpPr>
        <p:grpSp>
          <p:nvGrpSpPr>
            <p:cNvPr id="5" name="Group 4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" name="Group 9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2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3124200" y="154143"/>
            <a:ext cx="2579370" cy="1522257"/>
            <a:chOff x="1371600" y="3404616"/>
            <a:chExt cx="5614416" cy="2386584"/>
          </a:xfrm>
        </p:grpSpPr>
        <p:grpSp>
          <p:nvGrpSpPr>
            <p:cNvPr id="31" name="Group 3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3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6" name="Group 3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3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/>
          <p:cNvGrpSpPr/>
          <p:nvPr/>
        </p:nvGrpSpPr>
        <p:grpSpPr>
          <a:xfrm>
            <a:off x="5884456" y="154142"/>
            <a:ext cx="2579370" cy="1522257"/>
            <a:chOff x="1371600" y="3404616"/>
            <a:chExt cx="5614416" cy="2386584"/>
          </a:xfrm>
        </p:grpSpPr>
        <p:grpSp>
          <p:nvGrpSpPr>
            <p:cNvPr id="46" name="Group 4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4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1" name="Group 5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5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4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/>
          <p:cNvGrpSpPr/>
          <p:nvPr/>
        </p:nvGrpSpPr>
        <p:grpSpPr>
          <a:xfrm>
            <a:off x="348360" y="1828799"/>
            <a:ext cx="2579370" cy="1522257"/>
            <a:chOff x="1371600" y="3404616"/>
            <a:chExt cx="5614416" cy="2386584"/>
          </a:xfrm>
        </p:grpSpPr>
        <p:grpSp>
          <p:nvGrpSpPr>
            <p:cNvPr id="61" name="Group 6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6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6" name="Group 6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69" name="Rectangle 6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6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6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/>
          <p:cNvGrpSpPr/>
          <p:nvPr/>
        </p:nvGrpSpPr>
        <p:grpSpPr>
          <a:xfrm>
            <a:off x="3124200" y="1828799"/>
            <a:ext cx="2579370" cy="1522257"/>
            <a:chOff x="1371600" y="3404616"/>
            <a:chExt cx="5614416" cy="2386584"/>
          </a:xfrm>
        </p:grpSpPr>
        <p:grpSp>
          <p:nvGrpSpPr>
            <p:cNvPr id="76" name="Group 7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7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1" name="Group 8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8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7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/>
          <p:cNvGrpSpPr/>
          <p:nvPr/>
        </p:nvGrpSpPr>
        <p:grpSpPr>
          <a:xfrm>
            <a:off x="5884456" y="1828798"/>
            <a:ext cx="2579370" cy="1522257"/>
            <a:chOff x="1371600" y="3404616"/>
            <a:chExt cx="5614416" cy="2386584"/>
          </a:xfrm>
        </p:grpSpPr>
        <p:grpSp>
          <p:nvGrpSpPr>
            <p:cNvPr id="91" name="Group 9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9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6" name="Group 9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99" name="Rectangle 9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9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9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/>
          <p:cNvGrpSpPr/>
          <p:nvPr/>
        </p:nvGrpSpPr>
        <p:grpSpPr>
          <a:xfrm>
            <a:off x="348360" y="3460408"/>
            <a:ext cx="2579370" cy="1522257"/>
            <a:chOff x="1371600" y="3404616"/>
            <a:chExt cx="5614416" cy="2386584"/>
          </a:xfrm>
        </p:grpSpPr>
        <p:grpSp>
          <p:nvGrpSpPr>
            <p:cNvPr id="106" name="Group 10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0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1" name="Group 11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14" name="Rectangle 11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1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0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0" name="Group 119"/>
          <p:cNvGrpSpPr/>
          <p:nvPr/>
        </p:nvGrpSpPr>
        <p:grpSpPr>
          <a:xfrm>
            <a:off x="3124200" y="3460408"/>
            <a:ext cx="2579370" cy="1522257"/>
            <a:chOff x="1371600" y="3404616"/>
            <a:chExt cx="5614416" cy="2386584"/>
          </a:xfrm>
        </p:grpSpPr>
        <p:grpSp>
          <p:nvGrpSpPr>
            <p:cNvPr id="121" name="Group 12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2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6" name="Group 12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27" name="Group 12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2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2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5" name="Group 134"/>
          <p:cNvGrpSpPr/>
          <p:nvPr/>
        </p:nvGrpSpPr>
        <p:grpSpPr>
          <a:xfrm>
            <a:off x="5884456" y="3460407"/>
            <a:ext cx="2579370" cy="1522257"/>
            <a:chOff x="1371600" y="3404616"/>
            <a:chExt cx="5614416" cy="238658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3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1" name="Group 14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4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3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0" name="Group 149"/>
          <p:cNvGrpSpPr/>
          <p:nvPr/>
        </p:nvGrpSpPr>
        <p:grpSpPr>
          <a:xfrm>
            <a:off x="348360" y="5135064"/>
            <a:ext cx="2579370" cy="1522257"/>
            <a:chOff x="1371600" y="3404616"/>
            <a:chExt cx="5614416" cy="2386584"/>
          </a:xfrm>
        </p:grpSpPr>
        <p:grpSp>
          <p:nvGrpSpPr>
            <p:cNvPr id="151" name="Group 15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5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6" name="Group 15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Oval 15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5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5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5" name="Group 164"/>
          <p:cNvGrpSpPr/>
          <p:nvPr/>
        </p:nvGrpSpPr>
        <p:grpSpPr>
          <a:xfrm>
            <a:off x="3124200" y="5135064"/>
            <a:ext cx="2579370" cy="1522257"/>
            <a:chOff x="1371600" y="3404616"/>
            <a:chExt cx="5614416" cy="2386584"/>
          </a:xfrm>
        </p:grpSpPr>
        <p:grpSp>
          <p:nvGrpSpPr>
            <p:cNvPr id="166" name="Group 16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6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1" name="Group 17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72" name="Group 17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74" name="Rectangle 17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7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6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0" name="Group 179"/>
          <p:cNvGrpSpPr/>
          <p:nvPr/>
        </p:nvGrpSpPr>
        <p:grpSpPr>
          <a:xfrm>
            <a:off x="5884456" y="5135063"/>
            <a:ext cx="2579370" cy="1522257"/>
            <a:chOff x="1371600" y="3404616"/>
            <a:chExt cx="5614416" cy="2386584"/>
          </a:xfrm>
        </p:grpSpPr>
        <p:grpSp>
          <p:nvGrpSpPr>
            <p:cNvPr id="181" name="Group 18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8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6" name="Group 18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87" name="Group 18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89" name="Rectangle 18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Oval 18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4" name="TextBox 19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8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8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9087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8437" y="20374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20" name="Group 19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3074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2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/>
          <p:cNvGrpSpPr/>
          <p:nvPr/>
        </p:nvGrpSpPr>
        <p:grpSpPr>
          <a:xfrm>
            <a:off x="2998160" y="203747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59" name="Group 5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62" name="Group 6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6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6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Group 69"/>
          <p:cNvGrpSpPr/>
          <p:nvPr/>
        </p:nvGrpSpPr>
        <p:grpSpPr>
          <a:xfrm>
            <a:off x="5715000" y="20374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71" name="Group 70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74" name="Group 73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75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7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/>
          <p:cNvGrpSpPr/>
          <p:nvPr/>
        </p:nvGrpSpPr>
        <p:grpSpPr>
          <a:xfrm>
            <a:off x="298437" y="1878405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83" name="Group 82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86" name="Group 85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87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8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/>
          <p:cNvGrpSpPr/>
          <p:nvPr/>
        </p:nvGrpSpPr>
        <p:grpSpPr>
          <a:xfrm>
            <a:off x="2998160" y="1878404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95" name="Group 94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98" name="Group 97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99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9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" name="Group 105"/>
          <p:cNvGrpSpPr/>
          <p:nvPr/>
        </p:nvGrpSpPr>
        <p:grpSpPr>
          <a:xfrm>
            <a:off x="5715000" y="1878405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07" name="Group 106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10" name="Group 109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11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0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" name="Group 117"/>
          <p:cNvGrpSpPr/>
          <p:nvPr/>
        </p:nvGrpSpPr>
        <p:grpSpPr>
          <a:xfrm>
            <a:off x="310297" y="3553062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19" name="Group 11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22" name="Group 12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2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2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Group 129"/>
          <p:cNvGrpSpPr/>
          <p:nvPr/>
        </p:nvGrpSpPr>
        <p:grpSpPr>
          <a:xfrm>
            <a:off x="3010020" y="3553061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31" name="Group 130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34" name="Group 133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35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2" name="Group 141"/>
          <p:cNvGrpSpPr/>
          <p:nvPr/>
        </p:nvGrpSpPr>
        <p:grpSpPr>
          <a:xfrm>
            <a:off x="5726860" y="3553062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43" name="Group 142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46" name="Group 145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47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4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4" name="Group 153"/>
          <p:cNvGrpSpPr/>
          <p:nvPr/>
        </p:nvGrpSpPr>
        <p:grpSpPr>
          <a:xfrm>
            <a:off x="310297" y="5227719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55" name="Group 154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58" name="Group 157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59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5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6" name="Group 165"/>
          <p:cNvGrpSpPr/>
          <p:nvPr/>
        </p:nvGrpSpPr>
        <p:grpSpPr>
          <a:xfrm>
            <a:off x="3010020" y="522771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67" name="Group 166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70" name="Group 169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72" name="Rectangle 171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71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6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8" name="Group 177"/>
          <p:cNvGrpSpPr/>
          <p:nvPr/>
        </p:nvGrpSpPr>
        <p:grpSpPr>
          <a:xfrm>
            <a:off x="5726860" y="5227719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79" name="Group 17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82" name="Group 18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8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8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8984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8437" y="20374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20" name="Group 19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3074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2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/>
          <p:cNvGrpSpPr/>
          <p:nvPr/>
        </p:nvGrpSpPr>
        <p:grpSpPr>
          <a:xfrm>
            <a:off x="2998160" y="203747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59" name="Group 5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62" name="Group 6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6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6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Group 69"/>
          <p:cNvGrpSpPr/>
          <p:nvPr/>
        </p:nvGrpSpPr>
        <p:grpSpPr>
          <a:xfrm>
            <a:off x="5715000" y="20374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71" name="Group 70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74" name="Group 73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75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7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/>
          <p:cNvGrpSpPr/>
          <p:nvPr/>
        </p:nvGrpSpPr>
        <p:grpSpPr>
          <a:xfrm>
            <a:off x="298437" y="1878405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83" name="Group 82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86" name="Group 85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87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8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/>
          <p:cNvGrpSpPr/>
          <p:nvPr/>
        </p:nvGrpSpPr>
        <p:grpSpPr>
          <a:xfrm>
            <a:off x="2998160" y="1878404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95" name="Group 94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98" name="Group 97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99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9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" name="Group 105"/>
          <p:cNvGrpSpPr/>
          <p:nvPr/>
        </p:nvGrpSpPr>
        <p:grpSpPr>
          <a:xfrm>
            <a:off x="5715000" y="1878405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07" name="Group 106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10" name="Group 109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11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0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" name="Group 117"/>
          <p:cNvGrpSpPr/>
          <p:nvPr/>
        </p:nvGrpSpPr>
        <p:grpSpPr>
          <a:xfrm>
            <a:off x="310297" y="3553062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19" name="Group 11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22" name="Group 12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2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2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Group 129"/>
          <p:cNvGrpSpPr/>
          <p:nvPr/>
        </p:nvGrpSpPr>
        <p:grpSpPr>
          <a:xfrm>
            <a:off x="3010020" y="3553061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31" name="Group 130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34" name="Group 133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35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2" name="Group 141"/>
          <p:cNvGrpSpPr/>
          <p:nvPr/>
        </p:nvGrpSpPr>
        <p:grpSpPr>
          <a:xfrm>
            <a:off x="5726860" y="3553062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43" name="Group 142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46" name="Group 145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47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4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4" name="Group 153"/>
          <p:cNvGrpSpPr/>
          <p:nvPr/>
        </p:nvGrpSpPr>
        <p:grpSpPr>
          <a:xfrm>
            <a:off x="310297" y="5227719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55" name="Group 154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58" name="Group 157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59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5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6" name="Group 165"/>
          <p:cNvGrpSpPr/>
          <p:nvPr/>
        </p:nvGrpSpPr>
        <p:grpSpPr>
          <a:xfrm>
            <a:off x="3010020" y="522771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67" name="Group 166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70" name="Group 169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72" name="Rectangle 171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71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6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8" name="Group 177"/>
          <p:cNvGrpSpPr/>
          <p:nvPr/>
        </p:nvGrpSpPr>
        <p:grpSpPr>
          <a:xfrm>
            <a:off x="5726860" y="5227719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79" name="Group 17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82" name="Group 18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8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8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3633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8437" y="20374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20" name="Group 19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3074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2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/>
          <p:cNvGrpSpPr/>
          <p:nvPr/>
        </p:nvGrpSpPr>
        <p:grpSpPr>
          <a:xfrm>
            <a:off x="2998160" y="203747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59" name="Group 5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62" name="Group 6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6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6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Group 69"/>
          <p:cNvGrpSpPr/>
          <p:nvPr/>
        </p:nvGrpSpPr>
        <p:grpSpPr>
          <a:xfrm>
            <a:off x="5715000" y="20374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71" name="Group 70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74" name="Group 73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75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7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/>
          <p:cNvGrpSpPr/>
          <p:nvPr/>
        </p:nvGrpSpPr>
        <p:grpSpPr>
          <a:xfrm>
            <a:off x="298437" y="1878405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83" name="Group 82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86" name="Group 85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87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8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/>
          <p:cNvGrpSpPr/>
          <p:nvPr/>
        </p:nvGrpSpPr>
        <p:grpSpPr>
          <a:xfrm>
            <a:off x="2998160" y="1878404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95" name="Group 94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98" name="Group 97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99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9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" name="Group 105"/>
          <p:cNvGrpSpPr/>
          <p:nvPr/>
        </p:nvGrpSpPr>
        <p:grpSpPr>
          <a:xfrm>
            <a:off x="5715000" y="1878405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07" name="Group 106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10" name="Group 109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11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0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" name="Group 117"/>
          <p:cNvGrpSpPr/>
          <p:nvPr/>
        </p:nvGrpSpPr>
        <p:grpSpPr>
          <a:xfrm>
            <a:off x="310297" y="3553062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19" name="Group 11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22" name="Group 12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2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2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Group 129"/>
          <p:cNvGrpSpPr/>
          <p:nvPr/>
        </p:nvGrpSpPr>
        <p:grpSpPr>
          <a:xfrm>
            <a:off x="3010020" y="3553061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31" name="Group 130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34" name="Group 133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35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2" name="Group 141"/>
          <p:cNvGrpSpPr/>
          <p:nvPr/>
        </p:nvGrpSpPr>
        <p:grpSpPr>
          <a:xfrm>
            <a:off x="5726860" y="3553062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43" name="Group 142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46" name="Group 145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47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4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4" name="Group 153"/>
          <p:cNvGrpSpPr/>
          <p:nvPr/>
        </p:nvGrpSpPr>
        <p:grpSpPr>
          <a:xfrm>
            <a:off x="310297" y="5227719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55" name="Group 154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58" name="Group 157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59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5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6" name="Group 165"/>
          <p:cNvGrpSpPr/>
          <p:nvPr/>
        </p:nvGrpSpPr>
        <p:grpSpPr>
          <a:xfrm>
            <a:off x="3010020" y="522771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67" name="Group 166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70" name="Group 169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72" name="Rectangle 171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71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6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8" name="Group 177"/>
          <p:cNvGrpSpPr/>
          <p:nvPr/>
        </p:nvGrpSpPr>
        <p:grpSpPr>
          <a:xfrm>
            <a:off x="5726860" y="5227719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79" name="Group 17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82" name="Group 18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8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8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0099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8437" y="20374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20" name="Group 19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3074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2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/>
          <p:cNvGrpSpPr/>
          <p:nvPr/>
        </p:nvGrpSpPr>
        <p:grpSpPr>
          <a:xfrm>
            <a:off x="2998160" y="203747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59" name="Group 5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62" name="Group 6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6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6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Group 69"/>
          <p:cNvGrpSpPr/>
          <p:nvPr/>
        </p:nvGrpSpPr>
        <p:grpSpPr>
          <a:xfrm>
            <a:off x="5715000" y="20374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71" name="Group 70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74" name="Group 73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75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7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/>
          <p:cNvGrpSpPr/>
          <p:nvPr/>
        </p:nvGrpSpPr>
        <p:grpSpPr>
          <a:xfrm>
            <a:off x="298437" y="1878405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83" name="Group 82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86" name="Group 85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87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8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/>
          <p:cNvGrpSpPr/>
          <p:nvPr/>
        </p:nvGrpSpPr>
        <p:grpSpPr>
          <a:xfrm>
            <a:off x="2998160" y="1878404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95" name="Group 94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98" name="Group 97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99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9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" name="Group 105"/>
          <p:cNvGrpSpPr/>
          <p:nvPr/>
        </p:nvGrpSpPr>
        <p:grpSpPr>
          <a:xfrm>
            <a:off x="5715000" y="1878405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07" name="Group 106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10" name="Group 109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11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0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" name="Group 117"/>
          <p:cNvGrpSpPr/>
          <p:nvPr/>
        </p:nvGrpSpPr>
        <p:grpSpPr>
          <a:xfrm>
            <a:off x="310297" y="3553062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19" name="Group 11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22" name="Group 12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2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2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Group 129"/>
          <p:cNvGrpSpPr/>
          <p:nvPr/>
        </p:nvGrpSpPr>
        <p:grpSpPr>
          <a:xfrm>
            <a:off x="3010020" y="3553061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31" name="Group 130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34" name="Group 133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35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2" name="Group 141"/>
          <p:cNvGrpSpPr/>
          <p:nvPr/>
        </p:nvGrpSpPr>
        <p:grpSpPr>
          <a:xfrm>
            <a:off x="5726860" y="3553062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43" name="Group 142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46" name="Group 145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47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4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4" name="Group 153"/>
          <p:cNvGrpSpPr/>
          <p:nvPr/>
        </p:nvGrpSpPr>
        <p:grpSpPr>
          <a:xfrm>
            <a:off x="310297" y="5227719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55" name="Group 154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58" name="Group 157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59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5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6" name="Group 165"/>
          <p:cNvGrpSpPr/>
          <p:nvPr/>
        </p:nvGrpSpPr>
        <p:grpSpPr>
          <a:xfrm>
            <a:off x="3010020" y="522771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67" name="Group 166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70" name="Group 169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72" name="Rectangle 171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71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6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8" name="Group 177"/>
          <p:cNvGrpSpPr/>
          <p:nvPr/>
        </p:nvGrpSpPr>
        <p:grpSpPr>
          <a:xfrm>
            <a:off x="5726860" y="5227719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79" name="Group 17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82" name="Group 18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8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8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8723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98437" y="205744"/>
            <a:ext cx="2570112" cy="1520261"/>
            <a:chOff x="298437" y="205744"/>
            <a:chExt cx="2570112" cy="1520261"/>
          </a:xfrm>
        </p:grpSpPr>
        <p:grpSp>
          <p:nvGrpSpPr>
            <p:cNvPr id="23" name="Group 22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2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050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4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/>
          <p:cNvGrpSpPr/>
          <p:nvPr/>
        </p:nvGrpSpPr>
        <p:grpSpPr>
          <a:xfrm>
            <a:off x="3020949" y="217864"/>
            <a:ext cx="2570112" cy="1520261"/>
            <a:chOff x="298437" y="205744"/>
            <a:chExt cx="2570112" cy="1520261"/>
          </a:xfrm>
        </p:grpSpPr>
        <p:grpSp>
          <p:nvGrpSpPr>
            <p:cNvPr id="52" name="Group 5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5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7" name="Group 5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5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5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5715000" y="221276"/>
            <a:ext cx="2570112" cy="1520261"/>
            <a:chOff x="298437" y="205744"/>
            <a:chExt cx="2570112" cy="1520261"/>
          </a:xfrm>
        </p:grpSpPr>
        <p:grpSp>
          <p:nvGrpSpPr>
            <p:cNvPr id="67" name="Group 66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7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2" name="Group 7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74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6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/>
          <p:cNvGrpSpPr/>
          <p:nvPr/>
        </p:nvGrpSpPr>
        <p:grpSpPr>
          <a:xfrm>
            <a:off x="298053" y="1875176"/>
            <a:ext cx="2570112" cy="1520261"/>
            <a:chOff x="298437" y="205744"/>
            <a:chExt cx="2570112" cy="1520261"/>
          </a:xfrm>
        </p:grpSpPr>
        <p:grpSp>
          <p:nvGrpSpPr>
            <p:cNvPr id="82" name="Group 8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8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8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8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Group 95"/>
          <p:cNvGrpSpPr/>
          <p:nvPr/>
        </p:nvGrpSpPr>
        <p:grpSpPr>
          <a:xfrm>
            <a:off x="3020565" y="1887296"/>
            <a:ext cx="2570112" cy="1520261"/>
            <a:chOff x="298437" y="205744"/>
            <a:chExt cx="2570112" cy="1520261"/>
          </a:xfrm>
        </p:grpSpPr>
        <p:grpSp>
          <p:nvGrpSpPr>
            <p:cNvPr id="97" name="Group 96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0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2" name="Group 10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04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9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" name="Group 110"/>
          <p:cNvGrpSpPr/>
          <p:nvPr/>
        </p:nvGrpSpPr>
        <p:grpSpPr>
          <a:xfrm>
            <a:off x="5714616" y="1890708"/>
            <a:ext cx="2570112" cy="1520261"/>
            <a:chOff x="298437" y="205744"/>
            <a:chExt cx="2570112" cy="1520261"/>
          </a:xfrm>
        </p:grpSpPr>
        <p:grpSp>
          <p:nvGrpSpPr>
            <p:cNvPr id="112" name="Group 11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1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7" name="Group 11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1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1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" name="Group 125"/>
          <p:cNvGrpSpPr/>
          <p:nvPr/>
        </p:nvGrpSpPr>
        <p:grpSpPr>
          <a:xfrm>
            <a:off x="297669" y="3512257"/>
            <a:ext cx="2570112" cy="1520261"/>
            <a:chOff x="298437" y="205744"/>
            <a:chExt cx="2570112" cy="1520261"/>
          </a:xfrm>
        </p:grpSpPr>
        <p:grpSp>
          <p:nvGrpSpPr>
            <p:cNvPr id="127" name="Group 126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3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2" name="Group 13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35" name="Rectangle 13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34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2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1" name="Group 140"/>
          <p:cNvGrpSpPr/>
          <p:nvPr/>
        </p:nvGrpSpPr>
        <p:grpSpPr>
          <a:xfrm>
            <a:off x="3020181" y="3524377"/>
            <a:ext cx="2570112" cy="1520261"/>
            <a:chOff x="298437" y="205744"/>
            <a:chExt cx="2570112" cy="1520261"/>
          </a:xfrm>
        </p:grpSpPr>
        <p:grpSp>
          <p:nvGrpSpPr>
            <p:cNvPr id="142" name="Group 14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4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7" name="Group 14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48" name="Group 14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50" name="Rectangle 14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4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4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6" name="Group 155"/>
          <p:cNvGrpSpPr/>
          <p:nvPr/>
        </p:nvGrpSpPr>
        <p:grpSpPr>
          <a:xfrm>
            <a:off x="5714232" y="3527789"/>
            <a:ext cx="2570112" cy="1520261"/>
            <a:chOff x="298437" y="205744"/>
            <a:chExt cx="2570112" cy="1520261"/>
          </a:xfrm>
        </p:grpSpPr>
        <p:grpSp>
          <p:nvGrpSpPr>
            <p:cNvPr id="157" name="Group 156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6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2" name="Group 16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0" name="TextBox 16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64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5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1" name="Group 170"/>
          <p:cNvGrpSpPr/>
          <p:nvPr/>
        </p:nvGrpSpPr>
        <p:grpSpPr>
          <a:xfrm>
            <a:off x="297285" y="5181689"/>
            <a:ext cx="2570112" cy="1520261"/>
            <a:chOff x="298437" y="205744"/>
            <a:chExt cx="2570112" cy="152026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7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7" name="Group 17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80" name="Rectangle 17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7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7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6" name="Group 185"/>
          <p:cNvGrpSpPr/>
          <p:nvPr/>
        </p:nvGrpSpPr>
        <p:grpSpPr>
          <a:xfrm>
            <a:off x="3019797" y="5193809"/>
            <a:ext cx="2570112" cy="1520261"/>
            <a:chOff x="298437" y="205744"/>
            <a:chExt cx="2570112" cy="1520261"/>
          </a:xfrm>
        </p:grpSpPr>
        <p:grpSp>
          <p:nvGrpSpPr>
            <p:cNvPr id="187" name="Group 186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9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2" name="Group 19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93" name="Group 192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95" name="Rectangle 19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8" name="TextBox 19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94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8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1" name="Group 200"/>
          <p:cNvGrpSpPr/>
          <p:nvPr/>
        </p:nvGrpSpPr>
        <p:grpSpPr>
          <a:xfrm>
            <a:off x="5713848" y="5197221"/>
            <a:ext cx="2570112" cy="1520261"/>
            <a:chOff x="298437" y="205744"/>
            <a:chExt cx="2570112" cy="1520261"/>
          </a:xfrm>
        </p:grpSpPr>
        <p:grpSp>
          <p:nvGrpSpPr>
            <p:cNvPr id="202" name="Group 20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20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7" name="Group 20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208" name="Group 20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3" name="TextBox 21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4" name="TextBox 21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5" name="TextBox 21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0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20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8887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98437" y="205744"/>
            <a:ext cx="2570112" cy="1520261"/>
            <a:chOff x="298437" y="205744"/>
            <a:chExt cx="2570112" cy="1520261"/>
          </a:xfrm>
        </p:grpSpPr>
        <p:grpSp>
          <p:nvGrpSpPr>
            <p:cNvPr id="23" name="Group 22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2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050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4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/>
          <p:cNvGrpSpPr/>
          <p:nvPr/>
        </p:nvGrpSpPr>
        <p:grpSpPr>
          <a:xfrm>
            <a:off x="3020949" y="217864"/>
            <a:ext cx="2570112" cy="1520261"/>
            <a:chOff x="298437" y="205744"/>
            <a:chExt cx="2570112" cy="1520261"/>
          </a:xfrm>
        </p:grpSpPr>
        <p:grpSp>
          <p:nvGrpSpPr>
            <p:cNvPr id="52" name="Group 5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5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7" name="Group 5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5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5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5715000" y="221276"/>
            <a:ext cx="2570112" cy="1520261"/>
            <a:chOff x="298437" y="205744"/>
            <a:chExt cx="2570112" cy="1520261"/>
          </a:xfrm>
        </p:grpSpPr>
        <p:grpSp>
          <p:nvGrpSpPr>
            <p:cNvPr id="67" name="Group 66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7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2" name="Group 7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74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6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/>
          <p:cNvGrpSpPr/>
          <p:nvPr/>
        </p:nvGrpSpPr>
        <p:grpSpPr>
          <a:xfrm>
            <a:off x="298053" y="1875176"/>
            <a:ext cx="2570112" cy="1520261"/>
            <a:chOff x="298437" y="205744"/>
            <a:chExt cx="2570112" cy="1520261"/>
          </a:xfrm>
        </p:grpSpPr>
        <p:grpSp>
          <p:nvGrpSpPr>
            <p:cNvPr id="82" name="Group 8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8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8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8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Group 95"/>
          <p:cNvGrpSpPr/>
          <p:nvPr/>
        </p:nvGrpSpPr>
        <p:grpSpPr>
          <a:xfrm>
            <a:off x="3020565" y="1887296"/>
            <a:ext cx="2570112" cy="1520261"/>
            <a:chOff x="298437" y="205744"/>
            <a:chExt cx="2570112" cy="1520261"/>
          </a:xfrm>
        </p:grpSpPr>
        <p:grpSp>
          <p:nvGrpSpPr>
            <p:cNvPr id="97" name="Group 96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0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2" name="Group 10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04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9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" name="Group 110"/>
          <p:cNvGrpSpPr/>
          <p:nvPr/>
        </p:nvGrpSpPr>
        <p:grpSpPr>
          <a:xfrm>
            <a:off x="5714616" y="1890708"/>
            <a:ext cx="2570112" cy="1520261"/>
            <a:chOff x="298437" y="205744"/>
            <a:chExt cx="2570112" cy="1520261"/>
          </a:xfrm>
        </p:grpSpPr>
        <p:grpSp>
          <p:nvGrpSpPr>
            <p:cNvPr id="112" name="Group 11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1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7" name="Group 11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1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1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" name="Group 125"/>
          <p:cNvGrpSpPr/>
          <p:nvPr/>
        </p:nvGrpSpPr>
        <p:grpSpPr>
          <a:xfrm>
            <a:off x="297669" y="3512257"/>
            <a:ext cx="2570112" cy="1520261"/>
            <a:chOff x="298437" y="205744"/>
            <a:chExt cx="2570112" cy="1520261"/>
          </a:xfrm>
        </p:grpSpPr>
        <p:grpSp>
          <p:nvGrpSpPr>
            <p:cNvPr id="127" name="Group 126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3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2" name="Group 13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35" name="Rectangle 13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34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2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1" name="Group 140"/>
          <p:cNvGrpSpPr/>
          <p:nvPr/>
        </p:nvGrpSpPr>
        <p:grpSpPr>
          <a:xfrm>
            <a:off x="3020181" y="3524377"/>
            <a:ext cx="2570112" cy="1520261"/>
            <a:chOff x="298437" y="205744"/>
            <a:chExt cx="2570112" cy="1520261"/>
          </a:xfrm>
        </p:grpSpPr>
        <p:grpSp>
          <p:nvGrpSpPr>
            <p:cNvPr id="142" name="Group 14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4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7" name="Group 14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48" name="Group 14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50" name="Rectangle 14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4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4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6" name="Group 155"/>
          <p:cNvGrpSpPr/>
          <p:nvPr/>
        </p:nvGrpSpPr>
        <p:grpSpPr>
          <a:xfrm>
            <a:off x="5714232" y="3527789"/>
            <a:ext cx="2570112" cy="1520261"/>
            <a:chOff x="298437" y="205744"/>
            <a:chExt cx="2570112" cy="1520261"/>
          </a:xfrm>
        </p:grpSpPr>
        <p:grpSp>
          <p:nvGrpSpPr>
            <p:cNvPr id="157" name="Group 156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6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2" name="Group 16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0" name="TextBox 16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64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5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1" name="Group 170"/>
          <p:cNvGrpSpPr/>
          <p:nvPr/>
        </p:nvGrpSpPr>
        <p:grpSpPr>
          <a:xfrm>
            <a:off x="297285" y="5181689"/>
            <a:ext cx="2570112" cy="1520261"/>
            <a:chOff x="298437" y="205744"/>
            <a:chExt cx="2570112" cy="152026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7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7" name="Group 17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80" name="Rectangle 17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7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7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6" name="Group 185"/>
          <p:cNvGrpSpPr/>
          <p:nvPr/>
        </p:nvGrpSpPr>
        <p:grpSpPr>
          <a:xfrm>
            <a:off x="3019797" y="5193809"/>
            <a:ext cx="2570112" cy="1520261"/>
            <a:chOff x="298437" y="205744"/>
            <a:chExt cx="2570112" cy="1520261"/>
          </a:xfrm>
        </p:grpSpPr>
        <p:grpSp>
          <p:nvGrpSpPr>
            <p:cNvPr id="187" name="Group 186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9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2" name="Group 19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93" name="Group 192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95" name="Rectangle 19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8" name="TextBox 19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94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8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1" name="Group 200"/>
          <p:cNvGrpSpPr/>
          <p:nvPr/>
        </p:nvGrpSpPr>
        <p:grpSpPr>
          <a:xfrm>
            <a:off x="5713848" y="5197221"/>
            <a:ext cx="2570112" cy="1520261"/>
            <a:chOff x="298437" y="205744"/>
            <a:chExt cx="2570112" cy="1520261"/>
          </a:xfrm>
        </p:grpSpPr>
        <p:grpSp>
          <p:nvGrpSpPr>
            <p:cNvPr id="202" name="Group 20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20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7" name="Group 20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208" name="Group 20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3" name="TextBox 21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4" name="TextBox 21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5" name="TextBox 21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0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20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25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3400" y="152400"/>
            <a:ext cx="2286000" cy="3200400"/>
            <a:chOff x="304800" y="264170"/>
            <a:chExt cx="2286000" cy="3200400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264170"/>
              <a:ext cx="2286000" cy="3200400"/>
              <a:chOff x="457200" y="304800"/>
              <a:chExt cx="2286000" cy="3200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Plains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TERRAIN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55833" y="1905000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 Cost </a:t>
                </a:r>
                <a:endParaRPr lang="en-US" sz="16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011110" y="1905000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</a:p>
              <a:p>
                <a:r>
                  <a:rPr lang="en-US" sz="1600" dirty="0"/>
                  <a:t>0</a:t>
                </a:r>
                <a:endParaRPr lang="en-US" sz="1600" dirty="0" smtClean="0"/>
              </a:p>
              <a:p>
                <a:r>
                  <a:rPr lang="en-US" sz="1600" dirty="0" smtClean="0"/>
                  <a:t>1</a:t>
                </a:r>
                <a:endParaRPr lang="en-US" sz="1600" dirty="0"/>
              </a:p>
            </p:txBody>
          </p:sp>
        </p:grpSp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865" y="914400"/>
              <a:ext cx="741870" cy="651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3022007" y="152400"/>
            <a:ext cx="2286000" cy="3200400"/>
            <a:chOff x="2793407" y="264170"/>
            <a:chExt cx="2286000" cy="320040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902" y="914400"/>
              <a:ext cx="757010" cy="651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" name="Group 29"/>
            <p:cNvGrpSpPr/>
            <p:nvPr/>
          </p:nvGrpSpPr>
          <p:grpSpPr>
            <a:xfrm>
              <a:off x="2793407" y="264170"/>
              <a:ext cx="2286000" cy="3200400"/>
              <a:chOff x="457200" y="304800"/>
              <a:chExt cx="2286000" cy="32004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Light Forest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TERRAIN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5833" y="1905000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 Cost </a:t>
                </a:r>
                <a:endParaRPr lang="en-US" sz="16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011110" y="1905000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-1</a:t>
                </a:r>
                <a:endParaRPr lang="en-US" sz="1600" dirty="0" smtClean="0"/>
              </a:p>
              <a:p>
                <a:r>
                  <a:rPr lang="en-US" sz="1600" dirty="0" smtClean="0"/>
                  <a:t>+1</a:t>
                </a:r>
                <a:endParaRPr lang="en-US" sz="1600" dirty="0" smtClean="0"/>
              </a:p>
              <a:p>
                <a:r>
                  <a:rPr lang="en-US" sz="1600" dirty="0" smtClean="0"/>
                  <a:t>1</a:t>
                </a:r>
                <a:endParaRPr lang="en-US" sz="1600" dirty="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506697" y="152400"/>
            <a:ext cx="2286000" cy="3200400"/>
            <a:chOff x="5278097" y="264170"/>
            <a:chExt cx="2286000" cy="3200400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162" y="914400"/>
              <a:ext cx="741870" cy="651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" name="Group 37"/>
            <p:cNvGrpSpPr/>
            <p:nvPr/>
          </p:nvGrpSpPr>
          <p:grpSpPr>
            <a:xfrm>
              <a:off x="5278097" y="264170"/>
              <a:ext cx="2286000" cy="3200400"/>
              <a:chOff x="457200" y="304800"/>
              <a:chExt cx="2286000" cy="32004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Marshland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TERRAIN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55833" y="1905000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 Cost </a:t>
                </a:r>
                <a:endParaRPr lang="en-US" sz="16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011110" y="1905000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-2</a:t>
                </a:r>
                <a:endParaRPr lang="en-US" sz="1600" dirty="0" smtClean="0"/>
              </a:p>
              <a:p>
                <a:r>
                  <a:rPr lang="en-US" sz="1600" dirty="0" smtClean="0"/>
                  <a:t>+2</a:t>
                </a:r>
                <a:endParaRPr lang="en-US" sz="1600" dirty="0" smtClean="0"/>
              </a:p>
              <a:p>
                <a:r>
                  <a:rPr lang="en-US" sz="1600" dirty="0" smtClean="0"/>
                  <a:t>2</a:t>
                </a:r>
                <a:endParaRPr lang="en-US" sz="16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33400" y="3505200"/>
            <a:ext cx="2286000" cy="3200400"/>
            <a:chOff x="4932703" y="3505200"/>
            <a:chExt cx="2286000" cy="3200400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8739" y="4267200"/>
              <a:ext cx="69466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" name="Group 45"/>
            <p:cNvGrpSpPr/>
            <p:nvPr/>
          </p:nvGrpSpPr>
          <p:grpSpPr>
            <a:xfrm>
              <a:off x="4932703" y="3505200"/>
              <a:ext cx="2286000" cy="3200400"/>
              <a:chOff x="457200" y="304800"/>
              <a:chExt cx="2286000" cy="32004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Forested Hills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TERRAIN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5833" y="1905000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 Cost </a:t>
                </a:r>
                <a:endParaRPr lang="en-US" sz="16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011110" y="1905000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-1</a:t>
                </a:r>
                <a:endParaRPr lang="en-US" sz="1600" dirty="0" smtClean="0"/>
              </a:p>
              <a:p>
                <a:r>
                  <a:rPr lang="en-US" sz="1600" dirty="0" smtClean="0"/>
                  <a:t>+2</a:t>
                </a:r>
                <a:endParaRPr lang="en-US" sz="1600" dirty="0" smtClean="0"/>
              </a:p>
              <a:p>
                <a:r>
                  <a:rPr lang="en-US" sz="1600" dirty="0" smtClean="0"/>
                  <a:t>2</a:t>
                </a:r>
                <a:endParaRPr lang="en-US" sz="1600" dirty="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022007" y="3505200"/>
            <a:ext cx="2286000" cy="3200400"/>
            <a:chOff x="7421310" y="3505200"/>
            <a:chExt cx="2286000" cy="3200400"/>
          </a:xfrm>
        </p:grpSpPr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1475" y="4246485"/>
              <a:ext cx="741870" cy="651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4" name="Group 53"/>
            <p:cNvGrpSpPr/>
            <p:nvPr/>
          </p:nvGrpSpPr>
          <p:grpSpPr>
            <a:xfrm>
              <a:off x="7421310" y="3505200"/>
              <a:ext cx="2286000" cy="3200400"/>
              <a:chOff x="457200" y="304800"/>
              <a:chExt cx="2286000" cy="32004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Rocky Plains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TERRAIN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55833" y="1905000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 Cost </a:t>
                </a:r>
                <a:endParaRPr lang="en-US" sz="16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011110" y="1905000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</a:p>
              <a:p>
                <a:r>
                  <a:rPr lang="en-US" sz="1600" dirty="0" smtClean="0"/>
                  <a:t>-1</a:t>
                </a:r>
                <a:endParaRPr lang="en-US" sz="1600" dirty="0" smtClean="0"/>
              </a:p>
              <a:p>
                <a:r>
                  <a:rPr lang="en-US" sz="1600" dirty="0" smtClean="0"/>
                  <a:t>1</a:t>
                </a:r>
                <a:endParaRPr lang="en-US" sz="1600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506697" y="3505200"/>
            <a:ext cx="2286000" cy="3200400"/>
            <a:chOff x="9906000" y="3505200"/>
            <a:chExt cx="2286000" cy="3200400"/>
          </a:xfrm>
        </p:grpSpPr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8065" y="4267200"/>
              <a:ext cx="741870" cy="651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" name="Group 61"/>
            <p:cNvGrpSpPr/>
            <p:nvPr/>
          </p:nvGrpSpPr>
          <p:grpSpPr>
            <a:xfrm>
              <a:off x="9906000" y="3505200"/>
              <a:ext cx="2286000" cy="3200400"/>
              <a:chOff x="457200" y="304800"/>
              <a:chExt cx="2286000" cy="32004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Foothills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TERRAIN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55833" y="1905000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 Cost </a:t>
                </a:r>
                <a:endParaRPr lang="en-US" sz="16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011110" y="1905000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+2</a:t>
                </a:r>
                <a:endParaRPr lang="en-US" sz="1600" dirty="0" smtClean="0"/>
              </a:p>
              <a:p>
                <a:r>
                  <a:rPr lang="en-US" sz="1600" dirty="0" smtClean="0"/>
                  <a:t>+3</a:t>
                </a:r>
                <a:endParaRPr lang="en-US" sz="1600" dirty="0" smtClean="0"/>
              </a:p>
              <a:p>
                <a:r>
                  <a:rPr lang="en-US" sz="1600" dirty="0" smtClean="0"/>
                  <a:t>2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3965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8600" y="152400"/>
            <a:ext cx="2570112" cy="1520261"/>
            <a:chOff x="228600" y="152400"/>
            <a:chExt cx="2570112" cy="1520261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" name="Group 10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194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2951112" y="152399"/>
            <a:ext cx="2570112" cy="1520261"/>
            <a:chOff x="228600" y="152400"/>
            <a:chExt cx="2570112" cy="1520261"/>
          </a:xfrm>
        </p:grpSpPr>
        <p:grpSp>
          <p:nvGrpSpPr>
            <p:cNvPr id="22" name="Group 2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2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9" name="Group 2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2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5715000" y="152398"/>
            <a:ext cx="2570112" cy="1520261"/>
            <a:chOff x="228600" y="152400"/>
            <a:chExt cx="2570112" cy="1520261"/>
          </a:xfrm>
        </p:grpSpPr>
        <p:grpSp>
          <p:nvGrpSpPr>
            <p:cNvPr id="37" name="Group 36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42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4" name="Group 43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4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8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/>
          <p:cNvGrpSpPr/>
          <p:nvPr/>
        </p:nvGrpSpPr>
        <p:grpSpPr>
          <a:xfrm>
            <a:off x="228216" y="1842102"/>
            <a:ext cx="2570112" cy="1520261"/>
            <a:chOff x="228600" y="152400"/>
            <a:chExt cx="2570112" cy="1520261"/>
          </a:xfrm>
        </p:grpSpPr>
        <p:grpSp>
          <p:nvGrpSpPr>
            <p:cNvPr id="52" name="Group 5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5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9" name="Group 5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5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2950728" y="1842101"/>
            <a:ext cx="2570112" cy="1520261"/>
            <a:chOff x="228600" y="152400"/>
            <a:chExt cx="2570112" cy="1520261"/>
          </a:xfrm>
        </p:grpSpPr>
        <p:grpSp>
          <p:nvGrpSpPr>
            <p:cNvPr id="67" name="Group 66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72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4" name="Group 73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7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8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/>
          <p:cNvGrpSpPr/>
          <p:nvPr/>
        </p:nvGrpSpPr>
        <p:grpSpPr>
          <a:xfrm>
            <a:off x="5714616" y="1842100"/>
            <a:ext cx="2570112" cy="1520261"/>
            <a:chOff x="228600" y="152400"/>
            <a:chExt cx="2570112" cy="1520261"/>
          </a:xfrm>
        </p:grpSpPr>
        <p:grpSp>
          <p:nvGrpSpPr>
            <p:cNvPr id="82" name="Group 8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8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9" name="Group 8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8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Group 95"/>
          <p:cNvGrpSpPr/>
          <p:nvPr/>
        </p:nvGrpSpPr>
        <p:grpSpPr>
          <a:xfrm>
            <a:off x="228216" y="3505200"/>
            <a:ext cx="2570112" cy="1520261"/>
            <a:chOff x="228600" y="152400"/>
            <a:chExt cx="2570112" cy="1520261"/>
          </a:xfrm>
        </p:grpSpPr>
        <p:grpSp>
          <p:nvGrpSpPr>
            <p:cNvPr id="97" name="Group 96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02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4" name="Group 103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0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8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" name="Group 110"/>
          <p:cNvGrpSpPr/>
          <p:nvPr/>
        </p:nvGrpSpPr>
        <p:grpSpPr>
          <a:xfrm>
            <a:off x="2950728" y="3505199"/>
            <a:ext cx="2570112" cy="1520261"/>
            <a:chOff x="228600" y="152400"/>
            <a:chExt cx="2570112" cy="1520261"/>
          </a:xfrm>
        </p:grpSpPr>
        <p:grpSp>
          <p:nvGrpSpPr>
            <p:cNvPr id="112" name="Group 11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1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9" name="Group 11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1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" name="Group 125"/>
          <p:cNvGrpSpPr/>
          <p:nvPr/>
        </p:nvGrpSpPr>
        <p:grpSpPr>
          <a:xfrm>
            <a:off x="5714616" y="3505198"/>
            <a:ext cx="2570112" cy="1520261"/>
            <a:chOff x="228600" y="152400"/>
            <a:chExt cx="2570112" cy="1520261"/>
          </a:xfrm>
        </p:grpSpPr>
        <p:grpSp>
          <p:nvGrpSpPr>
            <p:cNvPr id="127" name="Group 126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32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4" name="Group 133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35" name="Rectangle 13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3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1" name="Group 140"/>
          <p:cNvGrpSpPr/>
          <p:nvPr/>
        </p:nvGrpSpPr>
        <p:grpSpPr>
          <a:xfrm>
            <a:off x="227359" y="5181600"/>
            <a:ext cx="2570112" cy="1520261"/>
            <a:chOff x="228600" y="152400"/>
            <a:chExt cx="2570112" cy="1520261"/>
          </a:xfrm>
        </p:grpSpPr>
        <p:grpSp>
          <p:nvGrpSpPr>
            <p:cNvPr id="142" name="Group 14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4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Group 14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50" name="Rectangle 14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4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6" name="Group 155"/>
          <p:cNvGrpSpPr/>
          <p:nvPr/>
        </p:nvGrpSpPr>
        <p:grpSpPr>
          <a:xfrm>
            <a:off x="2949871" y="5181599"/>
            <a:ext cx="2570112" cy="1520261"/>
            <a:chOff x="228600" y="152400"/>
            <a:chExt cx="2570112" cy="1520261"/>
          </a:xfrm>
        </p:grpSpPr>
        <p:grpSp>
          <p:nvGrpSpPr>
            <p:cNvPr id="157" name="Group 156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62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3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4" name="Group 163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0" name="TextBox 16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6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8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1" name="Group 170"/>
          <p:cNvGrpSpPr/>
          <p:nvPr/>
        </p:nvGrpSpPr>
        <p:grpSpPr>
          <a:xfrm>
            <a:off x="5713759" y="5181598"/>
            <a:ext cx="2570112" cy="1520261"/>
            <a:chOff x="228600" y="152400"/>
            <a:chExt cx="2570112" cy="152026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7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9" name="Group 17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80" name="Rectangle 17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7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65767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8600" y="152400"/>
            <a:ext cx="2570112" cy="1520261"/>
            <a:chOff x="228600" y="152400"/>
            <a:chExt cx="2570112" cy="1520261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" name="Group 10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194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2951112" y="152399"/>
            <a:ext cx="2570112" cy="1520261"/>
            <a:chOff x="228600" y="152400"/>
            <a:chExt cx="2570112" cy="1520261"/>
          </a:xfrm>
        </p:grpSpPr>
        <p:grpSp>
          <p:nvGrpSpPr>
            <p:cNvPr id="22" name="Group 2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2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9" name="Group 2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2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5715000" y="152398"/>
            <a:ext cx="2570112" cy="1520261"/>
            <a:chOff x="228600" y="152400"/>
            <a:chExt cx="2570112" cy="1520261"/>
          </a:xfrm>
        </p:grpSpPr>
        <p:grpSp>
          <p:nvGrpSpPr>
            <p:cNvPr id="37" name="Group 36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42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4" name="Group 43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4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8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/>
          <p:cNvGrpSpPr/>
          <p:nvPr/>
        </p:nvGrpSpPr>
        <p:grpSpPr>
          <a:xfrm>
            <a:off x="228216" y="1842102"/>
            <a:ext cx="2570112" cy="1520261"/>
            <a:chOff x="228600" y="152400"/>
            <a:chExt cx="2570112" cy="1520261"/>
          </a:xfrm>
        </p:grpSpPr>
        <p:grpSp>
          <p:nvGrpSpPr>
            <p:cNvPr id="52" name="Group 5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5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9" name="Group 5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5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2950728" y="1842101"/>
            <a:ext cx="2570112" cy="1520261"/>
            <a:chOff x="228600" y="152400"/>
            <a:chExt cx="2570112" cy="1520261"/>
          </a:xfrm>
        </p:grpSpPr>
        <p:grpSp>
          <p:nvGrpSpPr>
            <p:cNvPr id="67" name="Group 66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72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4" name="Group 73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7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8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/>
          <p:cNvGrpSpPr/>
          <p:nvPr/>
        </p:nvGrpSpPr>
        <p:grpSpPr>
          <a:xfrm>
            <a:off x="5714616" y="1842100"/>
            <a:ext cx="2570112" cy="1520261"/>
            <a:chOff x="228600" y="152400"/>
            <a:chExt cx="2570112" cy="1520261"/>
          </a:xfrm>
        </p:grpSpPr>
        <p:grpSp>
          <p:nvGrpSpPr>
            <p:cNvPr id="82" name="Group 8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8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9" name="Group 8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8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Group 95"/>
          <p:cNvGrpSpPr/>
          <p:nvPr/>
        </p:nvGrpSpPr>
        <p:grpSpPr>
          <a:xfrm>
            <a:off x="228216" y="3505200"/>
            <a:ext cx="2570112" cy="1520261"/>
            <a:chOff x="228600" y="152400"/>
            <a:chExt cx="2570112" cy="1520261"/>
          </a:xfrm>
        </p:grpSpPr>
        <p:grpSp>
          <p:nvGrpSpPr>
            <p:cNvPr id="97" name="Group 96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02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4" name="Group 103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0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8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" name="Group 110"/>
          <p:cNvGrpSpPr/>
          <p:nvPr/>
        </p:nvGrpSpPr>
        <p:grpSpPr>
          <a:xfrm>
            <a:off x="2950728" y="3505199"/>
            <a:ext cx="2570112" cy="1520261"/>
            <a:chOff x="228600" y="152400"/>
            <a:chExt cx="2570112" cy="1520261"/>
          </a:xfrm>
        </p:grpSpPr>
        <p:grpSp>
          <p:nvGrpSpPr>
            <p:cNvPr id="112" name="Group 11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1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9" name="Group 11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1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" name="Group 125"/>
          <p:cNvGrpSpPr/>
          <p:nvPr/>
        </p:nvGrpSpPr>
        <p:grpSpPr>
          <a:xfrm>
            <a:off x="5714616" y="3505198"/>
            <a:ext cx="2570112" cy="1520261"/>
            <a:chOff x="228600" y="152400"/>
            <a:chExt cx="2570112" cy="1520261"/>
          </a:xfrm>
        </p:grpSpPr>
        <p:grpSp>
          <p:nvGrpSpPr>
            <p:cNvPr id="127" name="Group 126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32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4" name="Group 133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35" name="Rectangle 13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3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1" name="Group 140"/>
          <p:cNvGrpSpPr/>
          <p:nvPr/>
        </p:nvGrpSpPr>
        <p:grpSpPr>
          <a:xfrm>
            <a:off x="227359" y="5181600"/>
            <a:ext cx="2570112" cy="1520261"/>
            <a:chOff x="228600" y="152400"/>
            <a:chExt cx="2570112" cy="1520261"/>
          </a:xfrm>
        </p:grpSpPr>
        <p:grpSp>
          <p:nvGrpSpPr>
            <p:cNvPr id="142" name="Group 14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4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Group 14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50" name="Rectangle 14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4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6" name="Group 155"/>
          <p:cNvGrpSpPr/>
          <p:nvPr/>
        </p:nvGrpSpPr>
        <p:grpSpPr>
          <a:xfrm>
            <a:off x="2949871" y="5181599"/>
            <a:ext cx="2570112" cy="1520261"/>
            <a:chOff x="228600" y="152400"/>
            <a:chExt cx="2570112" cy="1520261"/>
          </a:xfrm>
        </p:grpSpPr>
        <p:grpSp>
          <p:nvGrpSpPr>
            <p:cNvPr id="157" name="Group 156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62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3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4" name="Group 163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0" name="TextBox 16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6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8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1" name="Group 170"/>
          <p:cNvGrpSpPr/>
          <p:nvPr/>
        </p:nvGrpSpPr>
        <p:grpSpPr>
          <a:xfrm>
            <a:off x="5713759" y="5181598"/>
            <a:ext cx="2570112" cy="1520261"/>
            <a:chOff x="228600" y="152400"/>
            <a:chExt cx="2570112" cy="152026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7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9" name="Group 17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80" name="Rectangle 17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7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7628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2400" y="304800"/>
            <a:ext cx="977702" cy="977702"/>
            <a:chOff x="152400" y="196713"/>
            <a:chExt cx="977702" cy="977702"/>
          </a:xfrm>
        </p:grpSpPr>
        <p:sp>
          <p:nvSpPr>
            <p:cNvPr id="4" name="Hexagon 3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7" name="Group 76"/>
          <p:cNvGrpSpPr/>
          <p:nvPr/>
        </p:nvGrpSpPr>
        <p:grpSpPr>
          <a:xfrm>
            <a:off x="1245005" y="336687"/>
            <a:ext cx="978408" cy="978408"/>
            <a:chOff x="152400" y="1274036"/>
            <a:chExt cx="978408" cy="978408"/>
          </a:xfrm>
        </p:grpSpPr>
        <p:sp>
          <p:nvSpPr>
            <p:cNvPr id="13" name="Hexagon 1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/>
          <p:cNvGrpSpPr/>
          <p:nvPr/>
        </p:nvGrpSpPr>
        <p:grpSpPr>
          <a:xfrm>
            <a:off x="2314013" y="336687"/>
            <a:ext cx="900000" cy="900000"/>
            <a:chOff x="152400" y="2286000"/>
            <a:chExt cx="900000" cy="900000"/>
          </a:xfrm>
        </p:grpSpPr>
        <p:sp>
          <p:nvSpPr>
            <p:cNvPr id="21" name="Hexagon 20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7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1" name="Group 60"/>
          <p:cNvGrpSpPr/>
          <p:nvPr/>
        </p:nvGrpSpPr>
        <p:grpSpPr>
          <a:xfrm>
            <a:off x="3347260" y="343651"/>
            <a:ext cx="900000" cy="900000"/>
            <a:chOff x="152400" y="3345836"/>
            <a:chExt cx="900000" cy="900000"/>
          </a:xfrm>
        </p:grpSpPr>
        <p:sp>
          <p:nvSpPr>
            <p:cNvPr id="29" name="Hexagon 2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7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0" name="Group 59"/>
          <p:cNvGrpSpPr/>
          <p:nvPr/>
        </p:nvGrpSpPr>
        <p:grpSpPr>
          <a:xfrm>
            <a:off x="1271597" y="5424600"/>
            <a:ext cx="900000" cy="900000"/>
            <a:chOff x="152400" y="4336436"/>
            <a:chExt cx="900000" cy="900000"/>
          </a:xfrm>
        </p:grpSpPr>
        <p:sp>
          <p:nvSpPr>
            <p:cNvPr id="37" name="Hexagon 36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9" name="Group 58"/>
          <p:cNvGrpSpPr/>
          <p:nvPr/>
        </p:nvGrpSpPr>
        <p:grpSpPr>
          <a:xfrm>
            <a:off x="152400" y="5424600"/>
            <a:ext cx="900000" cy="900000"/>
            <a:chOff x="175744" y="5334000"/>
            <a:chExt cx="900000" cy="900000"/>
          </a:xfrm>
        </p:grpSpPr>
        <p:sp>
          <p:nvSpPr>
            <p:cNvPr id="45" name="Hexagon 44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" name="Group 78"/>
          <p:cNvGrpSpPr/>
          <p:nvPr/>
        </p:nvGrpSpPr>
        <p:grpSpPr>
          <a:xfrm>
            <a:off x="186559" y="1295400"/>
            <a:ext cx="977702" cy="977702"/>
            <a:chOff x="152400" y="196713"/>
            <a:chExt cx="977702" cy="977702"/>
          </a:xfrm>
        </p:grpSpPr>
        <p:sp>
          <p:nvSpPr>
            <p:cNvPr id="80" name="Hexagon 79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2" name="Group 81"/>
          <p:cNvGrpSpPr/>
          <p:nvPr/>
        </p:nvGrpSpPr>
        <p:grpSpPr>
          <a:xfrm>
            <a:off x="1271425" y="1327287"/>
            <a:ext cx="978408" cy="978408"/>
            <a:chOff x="152400" y="1274036"/>
            <a:chExt cx="978408" cy="978408"/>
          </a:xfrm>
        </p:grpSpPr>
        <p:sp>
          <p:nvSpPr>
            <p:cNvPr id="83" name="Hexagon 8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2340433" y="1334251"/>
            <a:ext cx="900000" cy="900000"/>
            <a:chOff x="152400" y="2286000"/>
            <a:chExt cx="900000" cy="900000"/>
          </a:xfrm>
        </p:grpSpPr>
        <p:sp>
          <p:nvSpPr>
            <p:cNvPr id="86" name="Hexagon 85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8" name="Group 87"/>
          <p:cNvGrpSpPr/>
          <p:nvPr/>
        </p:nvGrpSpPr>
        <p:grpSpPr>
          <a:xfrm>
            <a:off x="3367200" y="1334250"/>
            <a:ext cx="900000" cy="900000"/>
            <a:chOff x="152400" y="3345836"/>
            <a:chExt cx="900000" cy="900000"/>
          </a:xfrm>
        </p:grpSpPr>
        <p:sp>
          <p:nvSpPr>
            <p:cNvPr id="89" name="Hexagon 8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/>
          <p:cNvGrpSpPr/>
          <p:nvPr/>
        </p:nvGrpSpPr>
        <p:grpSpPr>
          <a:xfrm>
            <a:off x="192256" y="2312827"/>
            <a:ext cx="998608" cy="977702"/>
            <a:chOff x="152400" y="196713"/>
            <a:chExt cx="998608" cy="977702"/>
          </a:xfrm>
        </p:grpSpPr>
        <p:sp>
          <p:nvSpPr>
            <p:cNvPr id="98" name="Hexagon 97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06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Group 99"/>
          <p:cNvGrpSpPr/>
          <p:nvPr/>
        </p:nvGrpSpPr>
        <p:grpSpPr>
          <a:xfrm>
            <a:off x="1299584" y="2344714"/>
            <a:ext cx="986416" cy="978408"/>
            <a:chOff x="152400" y="1274036"/>
            <a:chExt cx="986416" cy="978408"/>
          </a:xfrm>
        </p:grpSpPr>
        <p:sp>
          <p:nvSpPr>
            <p:cNvPr id="101" name="Hexagon 100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08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/>
          <p:cNvGrpSpPr/>
          <p:nvPr/>
        </p:nvGrpSpPr>
        <p:grpSpPr>
          <a:xfrm>
            <a:off x="2355796" y="2344387"/>
            <a:ext cx="900000" cy="900000"/>
            <a:chOff x="152400" y="2286000"/>
            <a:chExt cx="900000" cy="900000"/>
          </a:xfrm>
        </p:grpSpPr>
        <p:sp>
          <p:nvSpPr>
            <p:cNvPr id="104" name="Hexagon 103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6" name="Group 105"/>
          <p:cNvGrpSpPr/>
          <p:nvPr/>
        </p:nvGrpSpPr>
        <p:grpSpPr>
          <a:xfrm>
            <a:off x="3367200" y="2351678"/>
            <a:ext cx="900000" cy="900000"/>
            <a:chOff x="152400" y="3345836"/>
            <a:chExt cx="900000" cy="900000"/>
          </a:xfrm>
        </p:grpSpPr>
        <p:sp>
          <p:nvSpPr>
            <p:cNvPr id="107" name="Hexagon 106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5" name="Group 114"/>
          <p:cNvGrpSpPr/>
          <p:nvPr/>
        </p:nvGrpSpPr>
        <p:grpSpPr>
          <a:xfrm>
            <a:off x="192256" y="3324551"/>
            <a:ext cx="990600" cy="977702"/>
            <a:chOff x="152400" y="196713"/>
            <a:chExt cx="990600" cy="977702"/>
          </a:xfrm>
        </p:grpSpPr>
        <p:sp>
          <p:nvSpPr>
            <p:cNvPr id="116" name="Hexagon 115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8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/>
          <p:cNvGrpSpPr/>
          <p:nvPr/>
        </p:nvGrpSpPr>
        <p:grpSpPr>
          <a:xfrm>
            <a:off x="1307592" y="3359692"/>
            <a:ext cx="978408" cy="978408"/>
            <a:chOff x="152400" y="1274036"/>
            <a:chExt cx="978408" cy="978408"/>
          </a:xfrm>
        </p:grpSpPr>
        <p:sp>
          <p:nvSpPr>
            <p:cNvPr id="119" name="Hexagon 118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Group 120"/>
          <p:cNvGrpSpPr/>
          <p:nvPr/>
        </p:nvGrpSpPr>
        <p:grpSpPr>
          <a:xfrm>
            <a:off x="2376600" y="3363402"/>
            <a:ext cx="900000" cy="900000"/>
            <a:chOff x="152400" y="2286000"/>
            <a:chExt cx="900000" cy="900000"/>
          </a:xfrm>
        </p:grpSpPr>
        <p:sp>
          <p:nvSpPr>
            <p:cNvPr id="122" name="Hexagon 121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4" name="Group 123"/>
          <p:cNvGrpSpPr/>
          <p:nvPr/>
        </p:nvGrpSpPr>
        <p:grpSpPr>
          <a:xfrm>
            <a:off x="3367200" y="3363401"/>
            <a:ext cx="900000" cy="900000"/>
            <a:chOff x="152400" y="3345836"/>
            <a:chExt cx="900000" cy="900000"/>
          </a:xfrm>
        </p:grpSpPr>
        <p:sp>
          <p:nvSpPr>
            <p:cNvPr id="125" name="Hexagon 124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3" name="Group 132"/>
          <p:cNvGrpSpPr/>
          <p:nvPr/>
        </p:nvGrpSpPr>
        <p:grpSpPr>
          <a:xfrm>
            <a:off x="186559" y="4338100"/>
            <a:ext cx="977702" cy="977702"/>
            <a:chOff x="152400" y="196713"/>
            <a:chExt cx="977702" cy="977702"/>
          </a:xfrm>
        </p:grpSpPr>
        <p:sp>
          <p:nvSpPr>
            <p:cNvPr id="134" name="Hexagon 133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6" name="Group 135"/>
          <p:cNvGrpSpPr/>
          <p:nvPr/>
        </p:nvGrpSpPr>
        <p:grpSpPr>
          <a:xfrm>
            <a:off x="1271425" y="4419600"/>
            <a:ext cx="978408" cy="978408"/>
            <a:chOff x="152400" y="1274036"/>
            <a:chExt cx="978408" cy="978408"/>
          </a:xfrm>
        </p:grpSpPr>
        <p:sp>
          <p:nvSpPr>
            <p:cNvPr id="137" name="Hexagon 136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9" name="Group 138"/>
          <p:cNvGrpSpPr/>
          <p:nvPr/>
        </p:nvGrpSpPr>
        <p:grpSpPr>
          <a:xfrm>
            <a:off x="2340433" y="4394665"/>
            <a:ext cx="900000" cy="900000"/>
            <a:chOff x="152400" y="2286000"/>
            <a:chExt cx="900000" cy="900000"/>
          </a:xfrm>
        </p:grpSpPr>
        <p:sp>
          <p:nvSpPr>
            <p:cNvPr id="140" name="Hexagon 139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2" name="Group 141"/>
          <p:cNvGrpSpPr/>
          <p:nvPr/>
        </p:nvGrpSpPr>
        <p:grpSpPr>
          <a:xfrm>
            <a:off x="3367200" y="4394188"/>
            <a:ext cx="900000" cy="900000"/>
            <a:chOff x="152400" y="3345836"/>
            <a:chExt cx="900000" cy="900000"/>
          </a:xfrm>
        </p:grpSpPr>
        <p:sp>
          <p:nvSpPr>
            <p:cNvPr id="143" name="Hexagon 142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1" name="Group 240"/>
          <p:cNvGrpSpPr/>
          <p:nvPr/>
        </p:nvGrpSpPr>
        <p:grpSpPr>
          <a:xfrm>
            <a:off x="4406067" y="336686"/>
            <a:ext cx="977702" cy="977702"/>
            <a:chOff x="152400" y="196713"/>
            <a:chExt cx="977702" cy="977702"/>
          </a:xfrm>
        </p:grpSpPr>
        <p:sp>
          <p:nvSpPr>
            <p:cNvPr id="242" name="Hexagon 241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3" name="Picture 2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4" name="Group 243"/>
          <p:cNvGrpSpPr/>
          <p:nvPr/>
        </p:nvGrpSpPr>
        <p:grpSpPr>
          <a:xfrm>
            <a:off x="5470336" y="381000"/>
            <a:ext cx="978408" cy="978408"/>
            <a:chOff x="152400" y="1274036"/>
            <a:chExt cx="978408" cy="978408"/>
          </a:xfrm>
        </p:grpSpPr>
        <p:sp>
          <p:nvSpPr>
            <p:cNvPr id="245" name="Hexagon 244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6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7" name="Group 246"/>
          <p:cNvGrpSpPr/>
          <p:nvPr/>
        </p:nvGrpSpPr>
        <p:grpSpPr>
          <a:xfrm>
            <a:off x="6539344" y="368573"/>
            <a:ext cx="900000" cy="900000"/>
            <a:chOff x="152400" y="2286000"/>
            <a:chExt cx="900000" cy="900000"/>
          </a:xfrm>
        </p:grpSpPr>
        <p:sp>
          <p:nvSpPr>
            <p:cNvPr id="248" name="Hexagon 247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9" name="Picture 2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7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0" name="Group 249"/>
          <p:cNvGrpSpPr/>
          <p:nvPr/>
        </p:nvGrpSpPr>
        <p:grpSpPr>
          <a:xfrm>
            <a:off x="7634400" y="375537"/>
            <a:ext cx="900000" cy="900000"/>
            <a:chOff x="152400" y="3345836"/>
            <a:chExt cx="900000" cy="900000"/>
          </a:xfrm>
        </p:grpSpPr>
        <p:sp>
          <p:nvSpPr>
            <p:cNvPr id="251" name="Hexagon 250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7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3" name="Group 252"/>
          <p:cNvGrpSpPr/>
          <p:nvPr/>
        </p:nvGrpSpPr>
        <p:grpSpPr>
          <a:xfrm>
            <a:off x="3342093" y="5424600"/>
            <a:ext cx="900000" cy="900000"/>
            <a:chOff x="152400" y="4336436"/>
            <a:chExt cx="900000" cy="900000"/>
          </a:xfrm>
        </p:grpSpPr>
        <p:sp>
          <p:nvSpPr>
            <p:cNvPr id="254" name="Hexagon 253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6" name="Group 255"/>
          <p:cNvGrpSpPr/>
          <p:nvPr/>
        </p:nvGrpSpPr>
        <p:grpSpPr>
          <a:xfrm>
            <a:off x="2311797" y="5424600"/>
            <a:ext cx="900000" cy="900000"/>
            <a:chOff x="175744" y="5334000"/>
            <a:chExt cx="900000" cy="900000"/>
          </a:xfrm>
        </p:grpSpPr>
        <p:sp>
          <p:nvSpPr>
            <p:cNvPr id="257" name="Hexagon 256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/>
          <p:cNvGrpSpPr/>
          <p:nvPr/>
        </p:nvGrpSpPr>
        <p:grpSpPr>
          <a:xfrm>
            <a:off x="5462597" y="5424600"/>
            <a:ext cx="900000" cy="900000"/>
            <a:chOff x="152400" y="4336436"/>
            <a:chExt cx="900000" cy="900000"/>
          </a:xfrm>
        </p:grpSpPr>
        <p:sp>
          <p:nvSpPr>
            <p:cNvPr id="260" name="Hexagon 259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1" name="Picture 2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2" name="Group 261"/>
          <p:cNvGrpSpPr/>
          <p:nvPr/>
        </p:nvGrpSpPr>
        <p:grpSpPr>
          <a:xfrm>
            <a:off x="4371736" y="5424600"/>
            <a:ext cx="900000" cy="900000"/>
            <a:chOff x="175744" y="5334000"/>
            <a:chExt cx="900000" cy="900000"/>
          </a:xfrm>
        </p:grpSpPr>
        <p:sp>
          <p:nvSpPr>
            <p:cNvPr id="263" name="Hexagon 262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5" name="Group 264"/>
          <p:cNvGrpSpPr/>
          <p:nvPr/>
        </p:nvGrpSpPr>
        <p:grpSpPr>
          <a:xfrm>
            <a:off x="4405895" y="1295400"/>
            <a:ext cx="977702" cy="977702"/>
            <a:chOff x="152400" y="196713"/>
            <a:chExt cx="977702" cy="977702"/>
          </a:xfrm>
        </p:grpSpPr>
        <p:sp>
          <p:nvSpPr>
            <p:cNvPr id="266" name="Hexagon 265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7" name="Picture 2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8" name="Group 267"/>
          <p:cNvGrpSpPr/>
          <p:nvPr/>
        </p:nvGrpSpPr>
        <p:grpSpPr>
          <a:xfrm>
            <a:off x="5462425" y="1327287"/>
            <a:ext cx="978408" cy="978408"/>
            <a:chOff x="152400" y="1274036"/>
            <a:chExt cx="978408" cy="978408"/>
          </a:xfrm>
        </p:grpSpPr>
        <p:sp>
          <p:nvSpPr>
            <p:cNvPr id="269" name="Hexagon 268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0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1" name="Group 270"/>
          <p:cNvGrpSpPr/>
          <p:nvPr/>
        </p:nvGrpSpPr>
        <p:grpSpPr>
          <a:xfrm>
            <a:off x="6531433" y="1334251"/>
            <a:ext cx="900000" cy="900000"/>
            <a:chOff x="152400" y="2286000"/>
            <a:chExt cx="900000" cy="900000"/>
          </a:xfrm>
        </p:grpSpPr>
        <p:sp>
          <p:nvSpPr>
            <p:cNvPr id="272" name="Hexagon 271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4" name="Group 273"/>
          <p:cNvGrpSpPr/>
          <p:nvPr/>
        </p:nvGrpSpPr>
        <p:grpSpPr>
          <a:xfrm>
            <a:off x="7620009" y="1334250"/>
            <a:ext cx="900000" cy="900000"/>
            <a:chOff x="152400" y="3345836"/>
            <a:chExt cx="900000" cy="900000"/>
          </a:xfrm>
        </p:grpSpPr>
        <p:sp>
          <p:nvSpPr>
            <p:cNvPr id="275" name="Hexagon 274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6" name="Picture 2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7" name="Group 276"/>
          <p:cNvGrpSpPr/>
          <p:nvPr/>
        </p:nvGrpSpPr>
        <p:grpSpPr>
          <a:xfrm>
            <a:off x="4411592" y="2312827"/>
            <a:ext cx="998608" cy="977702"/>
            <a:chOff x="152400" y="196713"/>
            <a:chExt cx="998608" cy="977702"/>
          </a:xfrm>
        </p:grpSpPr>
        <p:sp>
          <p:nvSpPr>
            <p:cNvPr id="278" name="Hexagon 277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9" name="Picture 2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06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0" name="Group 279"/>
          <p:cNvGrpSpPr/>
          <p:nvPr/>
        </p:nvGrpSpPr>
        <p:grpSpPr>
          <a:xfrm>
            <a:off x="5490584" y="2344714"/>
            <a:ext cx="986416" cy="978408"/>
            <a:chOff x="152400" y="1274036"/>
            <a:chExt cx="986416" cy="978408"/>
          </a:xfrm>
        </p:grpSpPr>
        <p:sp>
          <p:nvSpPr>
            <p:cNvPr id="281" name="Hexagon 280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2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08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3" name="Group 282"/>
          <p:cNvGrpSpPr/>
          <p:nvPr/>
        </p:nvGrpSpPr>
        <p:grpSpPr>
          <a:xfrm>
            <a:off x="6546796" y="2344387"/>
            <a:ext cx="900000" cy="900000"/>
            <a:chOff x="152400" y="2286000"/>
            <a:chExt cx="900000" cy="900000"/>
          </a:xfrm>
        </p:grpSpPr>
        <p:sp>
          <p:nvSpPr>
            <p:cNvPr id="284" name="Hexagon 283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5" name="Picture 2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6" name="Group 285"/>
          <p:cNvGrpSpPr/>
          <p:nvPr/>
        </p:nvGrpSpPr>
        <p:grpSpPr>
          <a:xfrm>
            <a:off x="7620009" y="2351678"/>
            <a:ext cx="900000" cy="900000"/>
            <a:chOff x="152400" y="3345836"/>
            <a:chExt cx="900000" cy="900000"/>
          </a:xfrm>
        </p:grpSpPr>
        <p:sp>
          <p:nvSpPr>
            <p:cNvPr id="287" name="Hexagon 286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9" name="Group 288"/>
          <p:cNvGrpSpPr/>
          <p:nvPr/>
        </p:nvGrpSpPr>
        <p:grpSpPr>
          <a:xfrm>
            <a:off x="4411592" y="3324551"/>
            <a:ext cx="990600" cy="977702"/>
            <a:chOff x="152400" y="196713"/>
            <a:chExt cx="990600" cy="977702"/>
          </a:xfrm>
        </p:grpSpPr>
        <p:sp>
          <p:nvSpPr>
            <p:cNvPr id="290" name="Hexagon 289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1" name="Picture 2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8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92" name="Group 291"/>
          <p:cNvGrpSpPr/>
          <p:nvPr/>
        </p:nvGrpSpPr>
        <p:grpSpPr>
          <a:xfrm>
            <a:off x="5498592" y="3359692"/>
            <a:ext cx="978408" cy="978408"/>
            <a:chOff x="152400" y="1274036"/>
            <a:chExt cx="978408" cy="978408"/>
          </a:xfrm>
        </p:grpSpPr>
        <p:sp>
          <p:nvSpPr>
            <p:cNvPr id="293" name="Hexagon 29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5" name="Group 294"/>
          <p:cNvGrpSpPr/>
          <p:nvPr/>
        </p:nvGrpSpPr>
        <p:grpSpPr>
          <a:xfrm>
            <a:off x="6567600" y="3363402"/>
            <a:ext cx="900000" cy="900000"/>
            <a:chOff x="152400" y="2286000"/>
            <a:chExt cx="900000" cy="900000"/>
          </a:xfrm>
        </p:grpSpPr>
        <p:sp>
          <p:nvSpPr>
            <p:cNvPr id="296" name="Hexagon 295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Picture 2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98" name="Group 297"/>
          <p:cNvGrpSpPr/>
          <p:nvPr/>
        </p:nvGrpSpPr>
        <p:grpSpPr>
          <a:xfrm>
            <a:off x="7620009" y="3363401"/>
            <a:ext cx="900000" cy="900000"/>
            <a:chOff x="152400" y="3345836"/>
            <a:chExt cx="900000" cy="900000"/>
          </a:xfrm>
        </p:grpSpPr>
        <p:sp>
          <p:nvSpPr>
            <p:cNvPr id="299" name="Hexagon 29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1" name="Group 300"/>
          <p:cNvGrpSpPr/>
          <p:nvPr/>
        </p:nvGrpSpPr>
        <p:grpSpPr>
          <a:xfrm>
            <a:off x="4405895" y="4338100"/>
            <a:ext cx="977702" cy="977702"/>
            <a:chOff x="152400" y="196713"/>
            <a:chExt cx="977702" cy="977702"/>
          </a:xfrm>
        </p:grpSpPr>
        <p:sp>
          <p:nvSpPr>
            <p:cNvPr id="302" name="Hexagon 301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4" name="Group 303"/>
          <p:cNvGrpSpPr/>
          <p:nvPr/>
        </p:nvGrpSpPr>
        <p:grpSpPr>
          <a:xfrm>
            <a:off x="5462425" y="4419600"/>
            <a:ext cx="978408" cy="978408"/>
            <a:chOff x="152400" y="1274036"/>
            <a:chExt cx="978408" cy="978408"/>
          </a:xfrm>
        </p:grpSpPr>
        <p:sp>
          <p:nvSpPr>
            <p:cNvPr id="305" name="Hexagon 304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6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7" name="Group 306"/>
          <p:cNvGrpSpPr/>
          <p:nvPr/>
        </p:nvGrpSpPr>
        <p:grpSpPr>
          <a:xfrm>
            <a:off x="6531433" y="4394665"/>
            <a:ext cx="900000" cy="900000"/>
            <a:chOff x="152400" y="2286000"/>
            <a:chExt cx="900000" cy="900000"/>
          </a:xfrm>
        </p:grpSpPr>
        <p:sp>
          <p:nvSpPr>
            <p:cNvPr id="308" name="Hexagon 307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9" name="Picture 3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0" name="Group 309"/>
          <p:cNvGrpSpPr/>
          <p:nvPr/>
        </p:nvGrpSpPr>
        <p:grpSpPr>
          <a:xfrm>
            <a:off x="7620009" y="4394188"/>
            <a:ext cx="900000" cy="900000"/>
            <a:chOff x="152400" y="3345836"/>
            <a:chExt cx="900000" cy="900000"/>
          </a:xfrm>
        </p:grpSpPr>
        <p:sp>
          <p:nvSpPr>
            <p:cNvPr id="311" name="Hexagon 310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2" name="Picture 3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3" name="Group 312"/>
          <p:cNvGrpSpPr/>
          <p:nvPr/>
        </p:nvGrpSpPr>
        <p:grpSpPr>
          <a:xfrm>
            <a:off x="7620087" y="5431564"/>
            <a:ext cx="900000" cy="900000"/>
            <a:chOff x="152400" y="4336436"/>
            <a:chExt cx="900000" cy="900000"/>
          </a:xfrm>
        </p:grpSpPr>
        <p:sp>
          <p:nvSpPr>
            <p:cNvPr id="314" name="Hexagon 313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5" name="Picture 3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6" name="Group 315"/>
          <p:cNvGrpSpPr/>
          <p:nvPr/>
        </p:nvGrpSpPr>
        <p:grpSpPr>
          <a:xfrm>
            <a:off x="6502797" y="5424600"/>
            <a:ext cx="900000" cy="900000"/>
            <a:chOff x="175744" y="5334000"/>
            <a:chExt cx="900000" cy="900000"/>
          </a:xfrm>
        </p:grpSpPr>
        <p:sp>
          <p:nvSpPr>
            <p:cNvPr id="317" name="Hexagon 316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9987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2400" y="304800"/>
            <a:ext cx="977702" cy="977702"/>
            <a:chOff x="152400" y="196713"/>
            <a:chExt cx="977702" cy="977702"/>
          </a:xfrm>
        </p:grpSpPr>
        <p:sp>
          <p:nvSpPr>
            <p:cNvPr id="4" name="Hexagon 3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7" name="Group 76"/>
          <p:cNvGrpSpPr/>
          <p:nvPr/>
        </p:nvGrpSpPr>
        <p:grpSpPr>
          <a:xfrm>
            <a:off x="1245005" y="336687"/>
            <a:ext cx="978408" cy="978408"/>
            <a:chOff x="152400" y="1274036"/>
            <a:chExt cx="978408" cy="978408"/>
          </a:xfrm>
        </p:grpSpPr>
        <p:sp>
          <p:nvSpPr>
            <p:cNvPr id="13" name="Hexagon 1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/>
          <p:cNvGrpSpPr/>
          <p:nvPr/>
        </p:nvGrpSpPr>
        <p:grpSpPr>
          <a:xfrm>
            <a:off x="2314013" y="336687"/>
            <a:ext cx="900000" cy="900000"/>
            <a:chOff x="152400" y="2286000"/>
            <a:chExt cx="900000" cy="900000"/>
          </a:xfrm>
        </p:grpSpPr>
        <p:sp>
          <p:nvSpPr>
            <p:cNvPr id="21" name="Hexagon 20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7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1" name="Group 60"/>
          <p:cNvGrpSpPr/>
          <p:nvPr/>
        </p:nvGrpSpPr>
        <p:grpSpPr>
          <a:xfrm>
            <a:off x="3347260" y="343651"/>
            <a:ext cx="900000" cy="900000"/>
            <a:chOff x="152400" y="3345836"/>
            <a:chExt cx="900000" cy="900000"/>
          </a:xfrm>
        </p:grpSpPr>
        <p:sp>
          <p:nvSpPr>
            <p:cNvPr id="29" name="Hexagon 2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7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0" name="Group 59"/>
          <p:cNvGrpSpPr/>
          <p:nvPr/>
        </p:nvGrpSpPr>
        <p:grpSpPr>
          <a:xfrm>
            <a:off x="1271597" y="5424600"/>
            <a:ext cx="900000" cy="900000"/>
            <a:chOff x="152400" y="4336436"/>
            <a:chExt cx="900000" cy="900000"/>
          </a:xfrm>
        </p:grpSpPr>
        <p:sp>
          <p:nvSpPr>
            <p:cNvPr id="37" name="Hexagon 36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9" name="Group 58"/>
          <p:cNvGrpSpPr/>
          <p:nvPr/>
        </p:nvGrpSpPr>
        <p:grpSpPr>
          <a:xfrm>
            <a:off x="152400" y="5424600"/>
            <a:ext cx="900000" cy="900000"/>
            <a:chOff x="175744" y="5334000"/>
            <a:chExt cx="900000" cy="900000"/>
          </a:xfrm>
        </p:grpSpPr>
        <p:sp>
          <p:nvSpPr>
            <p:cNvPr id="45" name="Hexagon 44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" name="Group 78"/>
          <p:cNvGrpSpPr/>
          <p:nvPr/>
        </p:nvGrpSpPr>
        <p:grpSpPr>
          <a:xfrm>
            <a:off x="186559" y="1295400"/>
            <a:ext cx="977702" cy="977702"/>
            <a:chOff x="152400" y="196713"/>
            <a:chExt cx="977702" cy="977702"/>
          </a:xfrm>
        </p:grpSpPr>
        <p:sp>
          <p:nvSpPr>
            <p:cNvPr id="80" name="Hexagon 79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2" name="Group 81"/>
          <p:cNvGrpSpPr/>
          <p:nvPr/>
        </p:nvGrpSpPr>
        <p:grpSpPr>
          <a:xfrm>
            <a:off x="1271425" y="1327287"/>
            <a:ext cx="978408" cy="978408"/>
            <a:chOff x="152400" y="1274036"/>
            <a:chExt cx="978408" cy="978408"/>
          </a:xfrm>
        </p:grpSpPr>
        <p:sp>
          <p:nvSpPr>
            <p:cNvPr id="83" name="Hexagon 8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2340433" y="1334251"/>
            <a:ext cx="900000" cy="900000"/>
            <a:chOff x="152400" y="2286000"/>
            <a:chExt cx="900000" cy="900000"/>
          </a:xfrm>
        </p:grpSpPr>
        <p:sp>
          <p:nvSpPr>
            <p:cNvPr id="86" name="Hexagon 85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8" name="Group 87"/>
          <p:cNvGrpSpPr/>
          <p:nvPr/>
        </p:nvGrpSpPr>
        <p:grpSpPr>
          <a:xfrm>
            <a:off x="3367200" y="1334250"/>
            <a:ext cx="900000" cy="900000"/>
            <a:chOff x="152400" y="3345836"/>
            <a:chExt cx="900000" cy="900000"/>
          </a:xfrm>
        </p:grpSpPr>
        <p:sp>
          <p:nvSpPr>
            <p:cNvPr id="89" name="Hexagon 8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/>
          <p:cNvGrpSpPr/>
          <p:nvPr/>
        </p:nvGrpSpPr>
        <p:grpSpPr>
          <a:xfrm>
            <a:off x="192256" y="2312827"/>
            <a:ext cx="998608" cy="977702"/>
            <a:chOff x="152400" y="196713"/>
            <a:chExt cx="998608" cy="977702"/>
          </a:xfrm>
        </p:grpSpPr>
        <p:sp>
          <p:nvSpPr>
            <p:cNvPr id="98" name="Hexagon 97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06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Group 99"/>
          <p:cNvGrpSpPr/>
          <p:nvPr/>
        </p:nvGrpSpPr>
        <p:grpSpPr>
          <a:xfrm>
            <a:off x="1299584" y="2344714"/>
            <a:ext cx="986416" cy="978408"/>
            <a:chOff x="152400" y="1274036"/>
            <a:chExt cx="986416" cy="978408"/>
          </a:xfrm>
        </p:grpSpPr>
        <p:sp>
          <p:nvSpPr>
            <p:cNvPr id="101" name="Hexagon 100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08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/>
          <p:cNvGrpSpPr/>
          <p:nvPr/>
        </p:nvGrpSpPr>
        <p:grpSpPr>
          <a:xfrm>
            <a:off x="2355796" y="2344387"/>
            <a:ext cx="900000" cy="900000"/>
            <a:chOff x="152400" y="2286000"/>
            <a:chExt cx="900000" cy="900000"/>
          </a:xfrm>
        </p:grpSpPr>
        <p:sp>
          <p:nvSpPr>
            <p:cNvPr id="104" name="Hexagon 103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6" name="Group 105"/>
          <p:cNvGrpSpPr/>
          <p:nvPr/>
        </p:nvGrpSpPr>
        <p:grpSpPr>
          <a:xfrm>
            <a:off x="3367200" y="2351678"/>
            <a:ext cx="900000" cy="900000"/>
            <a:chOff x="152400" y="3345836"/>
            <a:chExt cx="900000" cy="900000"/>
          </a:xfrm>
        </p:grpSpPr>
        <p:sp>
          <p:nvSpPr>
            <p:cNvPr id="107" name="Hexagon 106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5" name="Group 114"/>
          <p:cNvGrpSpPr/>
          <p:nvPr/>
        </p:nvGrpSpPr>
        <p:grpSpPr>
          <a:xfrm>
            <a:off x="192256" y="3324551"/>
            <a:ext cx="990600" cy="977702"/>
            <a:chOff x="152400" y="196713"/>
            <a:chExt cx="990600" cy="977702"/>
          </a:xfrm>
        </p:grpSpPr>
        <p:sp>
          <p:nvSpPr>
            <p:cNvPr id="116" name="Hexagon 115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8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/>
          <p:cNvGrpSpPr/>
          <p:nvPr/>
        </p:nvGrpSpPr>
        <p:grpSpPr>
          <a:xfrm>
            <a:off x="1307592" y="3359692"/>
            <a:ext cx="978408" cy="978408"/>
            <a:chOff x="152400" y="1274036"/>
            <a:chExt cx="978408" cy="978408"/>
          </a:xfrm>
        </p:grpSpPr>
        <p:sp>
          <p:nvSpPr>
            <p:cNvPr id="119" name="Hexagon 118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Group 120"/>
          <p:cNvGrpSpPr/>
          <p:nvPr/>
        </p:nvGrpSpPr>
        <p:grpSpPr>
          <a:xfrm>
            <a:off x="2376600" y="3363402"/>
            <a:ext cx="900000" cy="900000"/>
            <a:chOff x="152400" y="2286000"/>
            <a:chExt cx="900000" cy="900000"/>
          </a:xfrm>
        </p:grpSpPr>
        <p:sp>
          <p:nvSpPr>
            <p:cNvPr id="122" name="Hexagon 121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4" name="Group 123"/>
          <p:cNvGrpSpPr/>
          <p:nvPr/>
        </p:nvGrpSpPr>
        <p:grpSpPr>
          <a:xfrm>
            <a:off x="3367200" y="3363401"/>
            <a:ext cx="900000" cy="900000"/>
            <a:chOff x="152400" y="3345836"/>
            <a:chExt cx="900000" cy="900000"/>
          </a:xfrm>
        </p:grpSpPr>
        <p:sp>
          <p:nvSpPr>
            <p:cNvPr id="125" name="Hexagon 124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3" name="Group 132"/>
          <p:cNvGrpSpPr/>
          <p:nvPr/>
        </p:nvGrpSpPr>
        <p:grpSpPr>
          <a:xfrm>
            <a:off x="186559" y="4338100"/>
            <a:ext cx="977702" cy="977702"/>
            <a:chOff x="152400" y="196713"/>
            <a:chExt cx="977702" cy="977702"/>
          </a:xfrm>
        </p:grpSpPr>
        <p:sp>
          <p:nvSpPr>
            <p:cNvPr id="134" name="Hexagon 133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6" name="Group 135"/>
          <p:cNvGrpSpPr/>
          <p:nvPr/>
        </p:nvGrpSpPr>
        <p:grpSpPr>
          <a:xfrm>
            <a:off x="1271425" y="4419600"/>
            <a:ext cx="978408" cy="978408"/>
            <a:chOff x="152400" y="1274036"/>
            <a:chExt cx="978408" cy="978408"/>
          </a:xfrm>
        </p:grpSpPr>
        <p:sp>
          <p:nvSpPr>
            <p:cNvPr id="137" name="Hexagon 136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9" name="Group 138"/>
          <p:cNvGrpSpPr/>
          <p:nvPr/>
        </p:nvGrpSpPr>
        <p:grpSpPr>
          <a:xfrm>
            <a:off x="2340433" y="4394665"/>
            <a:ext cx="900000" cy="900000"/>
            <a:chOff x="152400" y="2286000"/>
            <a:chExt cx="900000" cy="900000"/>
          </a:xfrm>
        </p:grpSpPr>
        <p:sp>
          <p:nvSpPr>
            <p:cNvPr id="140" name="Hexagon 139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2" name="Group 141"/>
          <p:cNvGrpSpPr/>
          <p:nvPr/>
        </p:nvGrpSpPr>
        <p:grpSpPr>
          <a:xfrm>
            <a:off x="3367200" y="4394188"/>
            <a:ext cx="900000" cy="900000"/>
            <a:chOff x="152400" y="3345836"/>
            <a:chExt cx="900000" cy="900000"/>
          </a:xfrm>
        </p:grpSpPr>
        <p:sp>
          <p:nvSpPr>
            <p:cNvPr id="143" name="Hexagon 142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1" name="Group 240"/>
          <p:cNvGrpSpPr/>
          <p:nvPr/>
        </p:nvGrpSpPr>
        <p:grpSpPr>
          <a:xfrm>
            <a:off x="4406067" y="336686"/>
            <a:ext cx="977702" cy="977702"/>
            <a:chOff x="152400" y="196713"/>
            <a:chExt cx="977702" cy="977702"/>
          </a:xfrm>
        </p:grpSpPr>
        <p:sp>
          <p:nvSpPr>
            <p:cNvPr id="242" name="Hexagon 241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3" name="Picture 2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4" name="Group 243"/>
          <p:cNvGrpSpPr/>
          <p:nvPr/>
        </p:nvGrpSpPr>
        <p:grpSpPr>
          <a:xfrm>
            <a:off x="5470336" y="381000"/>
            <a:ext cx="978408" cy="978408"/>
            <a:chOff x="152400" y="1274036"/>
            <a:chExt cx="978408" cy="978408"/>
          </a:xfrm>
        </p:grpSpPr>
        <p:sp>
          <p:nvSpPr>
            <p:cNvPr id="245" name="Hexagon 244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6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7" name="Group 246"/>
          <p:cNvGrpSpPr/>
          <p:nvPr/>
        </p:nvGrpSpPr>
        <p:grpSpPr>
          <a:xfrm>
            <a:off x="6539344" y="368573"/>
            <a:ext cx="900000" cy="900000"/>
            <a:chOff x="152400" y="2286000"/>
            <a:chExt cx="900000" cy="900000"/>
          </a:xfrm>
        </p:grpSpPr>
        <p:sp>
          <p:nvSpPr>
            <p:cNvPr id="248" name="Hexagon 247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9" name="Picture 2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7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0" name="Group 249"/>
          <p:cNvGrpSpPr/>
          <p:nvPr/>
        </p:nvGrpSpPr>
        <p:grpSpPr>
          <a:xfrm>
            <a:off x="7634400" y="375537"/>
            <a:ext cx="900000" cy="900000"/>
            <a:chOff x="152400" y="3345836"/>
            <a:chExt cx="900000" cy="900000"/>
          </a:xfrm>
        </p:grpSpPr>
        <p:sp>
          <p:nvSpPr>
            <p:cNvPr id="251" name="Hexagon 250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7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3" name="Group 252"/>
          <p:cNvGrpSpPr/>
          <p:nvPr/>
        </p:nvGrpSpPr>
        <p:grpSpPr>
          <a:xfrm>
            <a:off x="3342093" y="5424600"/>
            <a:ext cx="900000" cy="900000"/>
            <a:chOff x="152400" y="4336436"/>
            <a:chExt cx="900000" cy="900000"/>
          </a:xfrm>
        </p:grpSpPr>
        <p:sp>
          <p:nvSpPr>
            <p:cNvPr id="254" name="Hexagon 253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6" name="Group 255"/>
          <p:cNvGrpSpPr/>
          <p:nvPr/>
        </p:nvGrpSpPr>
        <p:grpSpPr>
          <a:xfrm>
            <a:off x="2311797" y="5424600"/>
            <a:ext cx="900000" cy="900000"/>
            <a:chOff x="175744" y="5334000"/>
            <a:chExt cx="900000" cy="900000"/>
          </a:xfrm>
        </p:grpSpPr>
        <p:sp>
          <p:nvSpPr>
            <p:cNvPr id="257" name="Hexagon 256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/>
          <p:cNvGrpSpPr/>
          <p:nvPr/>
        </p:nvGrpSpPr>
        <p:grpSpPr>
          <a:xfrm>
            <a:off x="5462597" y="5424600"/>
            <a:ext cx="900000" cy="900000"/>
            <a:chOff x="152400" y="4336436"/>
            <a:chExt cx="900000" cy="900000"/>
          </a:xfrm>
        </p:grpSpPr>
        <p:sp>
          <p:nvSpPr>
            <p:cNvPr id="260" name="Hexagon 259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1" name="Picture 2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2" name="Group 261"/>
          <p:cNvGrpSpPr/>
          <p:nvPr/>
        </p:nvGrpSpPr>
        <p:grpSpPr>
          <a:xfrm>
            <a:off x="4371736" y="5424600"/>
            <a:ext cx="900000" cy="900000"/>
            <a:chOff x="175744" y="5334000"/>
            <a:chExt cx="900000" cy="900000"/>
          </a:xfrm>
        </p:grpSpPr>
        <p:sp>
          <p:nvSpPr>
            <p:cNvPr id="263" name="Hexagon 262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5" name="Group 264"/>
          <p:cNvGrpSpPr/>
          <p:nvPr/>
        </p:nvGrpSpPr>
        <p:grpSpPr>
          <a:xfrm>
            <a:off x="4405895" y="1295400"/>
            <a:ext cx="977702" cy="977702"/>
            <a:chOff x="152400" y="196713"/>
            <a:chExt cx="977702" cy="977702"/>
          </a:xfrm>
        </p:grpSpPr>
        <p:sp>
          <p:nvSpPr>
            <p:cNvPr id="266" name="Hexagon 265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7" name="Picture 2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8" name="Group 267"/>
          <p:cNvGrpSpPr/>
          <p:nvPr/>
        </p:nvGrpSpPr>
        <p:grpSpPr>
          <a:xfrm>
            <a:off x="5462425" y="1327287"/>
            <a:ext cx="978408" cy="978408"/>
            <a:chOff x="152400" y="1274036"/>
            <a:chExt cx="978408" cy="978408"/>
          </a:xfrm>
        </p:grpSpPr>
        <p:sp>
          <p:nvSpPr>
            <p:cNvPr id="269" name="Hexagon 268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0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1" name="Group 270"/>
          <p:cNvGrpSpPr/>
          <p:nvPr/>
        </p:nvGrpSpPr>
        <p:grpSpPr>
          <a:xfrm>
            <a:off x="6531433" y="1334251"/>
            <a:ext cx="900000" cy="900000"/>
            <a:chOff x="152400" y="2286000"/>
            <a:chExt cx="900000" cy="900000"/>
          </a:xfrm>
        </p:grpSpPr>
        <p:sp>
          <p:nvSpPr>
            <p:cNvPr id="272" name="Hexagon 271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4" name="Group 273"/>
          <p:cNvGrpSpPr/>
          <p:nvPr/>
        </p:nvGrpSpPr>
        <p:grpSpPr>
          <a:xfrm>
            <a:off x="7620009" y="1334250"/>
            <a:ext cx="900000" cy="900000"/>
            <a:chOff x="152400" y="3345836"/>
            <a:chExt cx="900000" cy="900000"/>
          </a:xfrm>
        </p:grpSpPr>
        <p:sp>
          <p:nvSpPr>
            <p:cNvPr id="275" name="Hexagon 274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6" name="Picture 2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7" name="Group 276"/>
          <p:cNvGrpSpPr/>
          <p:nvPr/>
        </p:nvGrpSpPr>
        <p:grpSpPr>
          <a:xfrm>
            <a:off x="4411592" y="2312827"/>
            <a:ext cx="998608" cy="977702"/>
            <a:chOff x="152400" y="196713"/>
            <a:chExt cx="998608" cy="977702"/>
          </a:xfrm>
        </p:grpSpPr>
        <p:sp>
          <p:nvSpPr>
            <p:cNvPr id="278" name="Hexagon 277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9" name="Picture 2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06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0" name="Group 279"/>
          <p:cNvGrpSpPr/>
          <p:nvPr/>
        </p:nvGrpSpPr>
        <p:grpSpPr>
          <a:xfrm>
            <a:off x="5490584" y="2344714"/>
            <a:ext cx="986416" cy="978408"/>
            <a:chOff x="152400" y="1274036"/>
            <a:chExt cx="986416" cy="978408"/>
          </a:xfrm>
        </p:grpSpPr>
        <p:sp>
          <p:nvSpPr>
            <p:cNvPr id="281" name="Hexagon 280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2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08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3" name="Group 282"/>
          <p:cNvGrpSpPr/>
          <p:nvPr/>
        </p:nvGrpSpPr>
        <p:grpSpPr>
          <a:xfrm>
            <a:off x="6546796" y="2344387"/>
            <a:ext cx="900000" cy="900000"/>
            <a:chOff x="152400" y="2286000"/>
            <a:chExt cx="900000" cy="900000"/>
          </a:xfrm>
        </p:grpSpPr>
        <p:sp>
          <p:nvSpPr>
            <p:cNvPr id="284" name="Hexagon 283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5" name="Picture 2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6" name="Group 285"/>
          <p:cNvGrpSpPr/>
          <p:nvPr/>
        </p:nvGrpSpPr>
        <p:grpSpPr>
          <a:xfrm>
            <a:off x="7620009" y="2351678"/>
            <a:ext cx="900000" cy="900000"/>
            <a:chOff x="152400" y="3345836"/>
            <a:chExt cx="900000" cy="900000"/>
          </a:xfrm>
        </p:grpSpPr>
        <p:sp>
          <p:nvSpPr>
            <p:cNvPr id="287" name="Hexagon 286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9" name="Group 288"/>
          <p:cNvGrpSpPr/>
          <p:nvPr/>
        </p:nvGrpSpPr>
        <p:grpSpPr>
          <a:xfrm>
            <a:off x="4411592" y="3324551"/>
            <a:ext cx="990600" cy="977702"/>
            <a:chOff x="152400" y="196713"/>
            <a:chExt cx="990600" cy="977702"/>
          </a:xfrm>
        </p:grpSpPr>
        <p:sp>
          <p:nvSpPr>
            <p:cNvPr id="290" name="Hexagon 289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1" name="Picture 2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8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92" name="Group 291"/>
          <p:cNvGrpSpPr/>
          <p:nvPr/>
        </p:nvGrpSpPr>
        <p:grpSpPr>
          <a:xfrm>
            <a:off x="5498592" y="3359692"/>
            <a:ext cx="978408" cy="978408"/>
            <a:chOff x="152400" y="1274036"/>
            <a:chExt cx="978408" cy="978408"/>
          </a:xfrm>
        </p:grpSpPr>
        <p:sp>
          <p:nvSpPr>
            <p:cNvPr id="293" name="Hexagon 29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5" name="Group 294"/>
          <p:cNvGrpSpPr/>
          <p:nvPr/>
        </p:nvGrpSpPr>
        <p:grpSpPr>
          <a:xfrm>
            <a:off x="6567600" y="3363402"/>
            <a:ext cx="900000" cy="900000"/>
            <a:chOff x="152400" y="2286000"/>
            <a:chExt cx="900000" cy="900000"/>
          </a:xfrm>
        </p:grpSpPr>
        <p:sp>
          <p:nvSpPr>
            <p:cNvPr id="296" name="Hexagon 295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Picture 2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98" name="Group 297"/>
          <p:cNvGrpSpPr/>
          <p:nvPr/>
        </p:nvGrpSpPr>
        <p:grpSpPr>
          <a:xfrm>
            <a:off x="7620009" y="3363401"/>
            <a:ext cx="900000" cy="900000"/>
            <a:chOff x="152400" y="3345836"/>
            <a:chExt cx="900000" cy="900000"/>
          </a:xfrm>
        </p:grpSpPr>
        <p:sp>
          <p:nvSpPr>
            <p:cNvPr id="299" name="Hexagon 29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1" name="Group 300"/>
          <p:cNvGrpSpPr/>
          <p:nvPr/>
        </p:nvGrpSpPr>
        <p:grpSpPr>
          <a:xfrm>
            <a:off x="4405895" y="4338100"/>
            <a:ext cx="977702" cy="977702"/>
            <a:chOff x="152400" y="196713"/>
            <a:chExt cx="977702" cy="977702"/>
          </a:xfrm>
        </p:grpSpPr>
        <p:sp>
          <p:nvSpPr>
            <p:cNvPr id="302" name="Hexagon 301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4" name="Group 303"/>
          <p:cNvGrpSpPr/>
          <p:nvPr/>
        </p:nvGrpSpPr>
        <p:grpSpPr>
          <a:xfrm>
            <a:off x="5462425" y="4419600"/>
            <a:ext cx="978408" cy="978408"/>
            <a:chOff x="152400" y="1274036"/>
            <a:chExt cx="978408" cy="978408"/>
          </a:xfrm>
        </p:grpSpPr>
        <p:sp>
          <p:nvSpPr>
            <p:cNvPr id="305" name="Hexagon 304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6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7" name="Group 306"/>
          <p:cNvGrpSpPr/>
          <p:nvPr/>
        </p:nvGrpSpPr>
        <p:grpSpPr>
          <a:xfrm>
            <a:off x="6531433" y="4394665"/>
            <a:ext cx="900000" cy="900000"/>
            <a:chOff x="152400" y="2286000"/>
            <a:chExt cx="900000" cy="900000"/>
          </a:xfrm>
        </p:grpSpPr>
        <p:sp>
          <p:nvSpPr>
            <p:cNvPr id="308" name="Hexagon 307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9" name="Picture 3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0" name="Group 309"/>
          <p:cNvGrpSpPr/>
          <p:nvPr/>
        </p:nvGrpSpPr>
        <p:grpSpPr>
          <a:xfrm>
            <a:off x="7620009" y="4394188"/>
            <a:ext cx="900000" cy="900000"/>
            <a:chOff x="152400" y="3345836"/>
            <a:chExt cx="900000" cy="900000"/>
          </a:xfrm>
        </p:grpSpPr>
        <p:sp>
          <p:nvSpPr>
            <p:cNvPr id="311" name="Hexagon 310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2" name="Picture 3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3" name="Group 312"/>
          <p:cNvGrpSpPr/>
          <p:nvPr/>
        </p:nvGrpSpPr>
        <p:grpSpPr>
          <a:xfrm>
            <a:off x="7620087" y="5431564"/>
            <a:ext cx="900000" cy="900000"/>
            <a:chOff x="152400" y="4336436"/>
            <a:chExt cx="900000" cy="900000"/>
          </a:xfrm>
        </p:grpSpPr>
        <p:sp>
          <p:nvSpPr>
            <p:cNvPr id="314" name="Hexagon 313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5" name="Picture 3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6" name="Group 315"/>
          <p:cNvGrpSpPr/>
          <p:nvPr/>
        </p:nvGrpSpPr>
        <p:grpSpPr>
          <a:xfrm>
            <a:off x="6502797" y="5424600"/>
            <a:ext cx="900000" cy="900000"/>
            <a:chOff x="175744" y="5334000"/>
            <a:chExt cx="900000" cy="900000"/>
          </a:xfrm>
        </p:grpSpPr>
        <p:sp>
          <p:nvSpPr>
            <p:cNvPr id="317" name="Hexagon 316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6658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2400" y="304800"/>
            <a:ext cx="977702" cy="977702"/>
            <a:chOff x="152400" y="196713"/>
            <a:chExt cx="977702" cy="977702"/>
          </a:xfrm>
        </p:grpSpPr>
        <p:sp>
          <p:nvSpPr>
            <p:cNvPr id="4" name="Hexagon 3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7" name="Group 76"/>
          <p:cNvGrpSpPr/>
          <p:nvPr/>
        </p:nvGrpSpPr>
        <p:grpSpPr>
          <a:xfrm>
            <a:off x="1245005" y="336687"/>
            <a:ext cx="978408" cy="978408"/>
            <a:chOff x="152400" y="1274036"/>
            <a:chExt cx="978408" cy="978408"/>
          </a:xfrm>
        </p:grpSpPr>
        <p:sp>
          <p:nvSpPr>
            <p:cNvPr id="13" name="Hexagon 1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/>
          <p:cNvGrpSpPr/>
          <p:nvPr/>
        </p:nvGrpSpPr>
        <p:grpSpPr>
          <a:xfrm>
            <a:off x="2314013" y="336687"/>
            <a:ext cx="900000" cy="900000"/>
            <a:chOff x="152400" y="2286000"/>
            <a:chExt cx="900000" cy="900000"/>
          </a:xfrm>
        </p:grpSpPr>
        <p:sp>
          <p:nvSpPr>
            <p:cNvPr id="21" name="Hexagon 20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7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1" name="Group 60"/>
          <p:cNvGrpSpPr/>
          <p:nvPr/>
        </p:nvGrpSpPr>
        <p:grpSpPr>
          <a:xfrm>
            <a:off x="3347260" y="343651"/>
            <a:ext cx="900000" cy="900000"/>
            <a:chOff x="152400" y="3345836"/>
            <a:chExt cx="900000" cy="900000"/>
          </a:xfrm>
        </p:grpSpPr>
        <p:sp>
          <p:nvSpPr>
            <p:cNvPr id="29" name="Hexagon 2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7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0" name="Group 59"/>
          <p:cNvGrpSpPr/>
          <p:nvPr/>
        </p:nvGrpSpPr>
        <p:grpSpPr>
          <a:xfrm>
            <a:off x="1271597" y="5424600"/>
            <a:ext cx="900000" cy="900000"/>
            <a:chOff x="152400" y="4336436"/>
            <a:chExt cx="900000" cy="900000"/>
          </a:xfrm>
        </p:grpSpPr>
        <p:sp>
          <p:nvSpPr>
            <p:cNvPr id="37" name="Hexagon 36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9" name="Group 58"/>
          <p:cNvGrpSpPr/>
          <p:nvPr/>
        </p:nvGrpSpPr>
        <p:grpSpPr>
          <a:xfrm>
            <a:off x="152400" y="5424600"/>
            <a:ext cx="900000" cy="900000"/>
            <a:chOff x="175744" y="5334000"/>
            <a:chExt cx="900000" cy="900000"/>
          </a:xfrm>
        </p:grpSpPr>
        <p:sp>
          <p:nvSpPr>
            <p:cNvPr id="45" name="Hexagon 44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" name="Group 78"/>
          <p:cNvGrpSpPr/>
          <p:nvPr/>
        </p:nvGrpSpPr>
        <p:grpSpPr>
          <a:xfrm>
            <a:off x="186559" y="1295400"/>
            <a:ext cx="977702" cy="977702"/>
            <a:chOff x="152400" y="196713"/>
            <a:chExt cx="977702" cy="977702"/>
          </a:xfrm>
        </p:grpSpPr>
        <p:sp>
          <p:nvSpPr>
            <p:cNvPr id="80" name="Hexagon 79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2" name="Group 81"/>
          <p:cNvGrpSpPr/>
          <p:nvPr/>
        </p:nvGrpSpPr>
        <p:grpSpPr>
          <a:xfrm>
            <a:off x="1271425" y="1327287"/>
            <a:ext cx="978408" cy="978408"/>
            <a:chOff x="152400" y="1274036"/>
            <a:chExt cx="978408" cy="978408"/>
          </a:xfrm>
        </p:grpSpPr>
        <p:sp>
          <p:nvSpPr>
            <p:cNvPr id="83" name="Hexagon 8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2340433" y="1334251"/>
            <a:ext cx="900000" cy="900000"/>
            <a:chOff x="152400" y="2286000"/>
            <a:chExt cx="900000" cy="900000"/>
          </a:xfrm>
        </p:grpSpPr>
        <p:sp>
          <p:nvSpPr>
            <p:cNvPr id="86" name="Hexagon 85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8" name="Group 87"/>
          <p:cNvGrpSpPr/>
          <p:nvPr/>
        </p:nvGrpSpPr>
        <p:grpSpPr>
          <a:xfrm>
            <a:off x="3367200" y="1334250"/>
            <a:ext cx="900000" cy="900000"/>
            <a:chOff x="152400" y="3345836"/>
            <a:chExt cx="900000" cy="900000"/>
          </a:xfrm>
        </p:grpSpPr>
        <p:sp>
          <p:nvSpPr>
            <p:cNvPr id="89" name="Hexagon 8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/>
          <p:cNvGrpSpPr/>
          <p:nvPr/>
        </p:nvGrpSpPr>
        <p:grpSpPr>
          <a:xfrm>
            <a:off x="192256" y="2312827"/>
            <a:ext cx="998608" cy="977702"/>
            <a:chOff x="152400" y="196713"/>
            <a:chExt cx="998608" cy="977702"/>
          </a:xfrm>
        </p:grpSpPr>
        <p:sp>
          <p:nvSpPr>
            <p:cNvPr id="98" name="Hexagon 97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06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Group 99"/>
          <p:cNvGrpSpPr/>
          <p:nvPr/>
        </p:nvGrpSpPr>
        <p:grpSpPr>
          <a:xfrm>
            <a:off x="1299584" y="2344714"/>
            <a:ext cx="986416" cy="978408"/>
            <a:chOff x="152400" y="1274036"/>
            <a:chExt cx="986416" cy="978408"/>
          </a:xfrm>
        </p:grpSpPr>
        <p:sp>
          <p:nvSpPr>
            <p:cNvPr id="101" name="Hexagon 100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08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/>
          <p:cNvGrpSpPr/>
          <p:nvPr/>
        </p:nvGrpSpPr>
        <p:grpSpPr>
          <a:xfrm>
            <a:off x="2355796" y="2344387"/>
            <a:ext cx="900000" cy="900000"/>
            <a:chOff x="152400" y="2286000"/>
            <a:chExt cx="900000" cy="900000"/>
          </a:xfrm>
        </p:grpSpPr>
        <p:sp>
          <p:nvSpPr>
            <p:cNvPr id="104" name="Hexagon 103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6" name="Group 105"/>
          <p:cNvGrpSpPr/>
          <p:nvPr/>
        </p:nvGrpSpPr>
        <p:grpSpPr>
          <a:xfrm>
            <a:off x="3367200" y="2351678"/>
            <a:ext cx="900000" cy="900000"/>
            <a:chOff x="152400" y="3345836"/>
            <a:chExt cx="900000" cy="900000"/>
          </a:xfrm>
        </p:grpSpPr>
        <p:sp>
          <p:nvSpPr>
            <p:cNvPr id="107" name="Hexagon 106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5" name="Group 114"/>
          <p:cNvGrpSpPr/>
          <p:nvPr/>
        </p:nvGrpSpPr>
        <p:grpSpPr>
          <a:xfrm>
            <a:off x="192256" y="3324551"/>
            <a:ext cx="990600" cy="977702"/>
            <a:chOff x="152400" y="196713"/>
            <a:chExt cx="990600" cy="977702"/>
          </a:xfrm>
        </p:grpSpPr>
        <p:sp>
          <p:nvSpPr>
            <p:cNvPr id="116" name="Hexagon 115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8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/>
          <p:cNvGrpSpPr/>
          <p:nvPr/>
        </p:nvGrpSpPr>
        <p:grpSpPr>
          <a:xfrm>
            <a:off x="1307592" y="3359692"/>
            <a:ext cx="978408" cy="978408"/>
            <a:chOff x="152400" y="1274036"/>
            <a:chExt cx="978408" cy="978408"/>
          </a:xfrm>
        </p:grpSpPr>
        <p:sp>
          <p:nvSpPr>
            <p:cNvPr id="119" name="Hexagon 118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Group 120"/>
          <p:cNvGrpSpPr/>
          <p:nvPr/>
        </p:nvGrpSpPr>
        <p:grpSpPr>
          <a:xfrm>
            <a:off x="2376600" y="3363402"/>
            <a:ext cx="900000" cy="900000"/>
            <a:chOff x="152400" y="2286000"/>
            <a:chExt cx="900000" cy="900000"/>
          </a:xfrm>
        </p:grpSpPr>
        <p:sp>
          <p:nvSpPr>
            <p:cNvPr id="122" name="Hexagon 121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4" name="Group 123"/>
          <p:cNvGrpSpPr/>
          <p:nvPr/>
        </p:nvGrpSpPr>
        <p:grpSpPr>
          <a:xfrm>
            <a:off x="3367200" y="3363401"/>
            <a:ext cx="900000" cy="900000"/>
            <a:chOff x="152400" y="3345836"/>
            <a:chExt cx="900000" cy="900000"/>
          </a:xfrm>
        </p:grpSpPr>
        <p:sp>
          <p:nvSpPr>
            <p:cNvPr id="125" name="Hexagon 124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3" name="Group 132"/>
          <p:cNvGrpSpPr/>
          <p:nvPr/>
        </p:nvGrpSpPr>
        <p:grpSpPr>
          <a:xfrm>
            <a:off x="186559" y="4338100"/>
            <a:ext cx="977702" cy="977702"/>
            <a:chOff x="152400" y="196713"/>
            <a:chExt cx="977702" cy="977702"/>
          </a:xfrm>
        </p:grpSpPr>
        <p:sp>
          <p:nvSpPr>
            <p:cNvPr id="134" name="Hexagon 133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6" name="Group 135"/>
          <p:cNvGrpSpPr/>
          <p:nvPr/>
        </p:nvGrpSpPr>
        <p:grpSpPr>
          <a:xfrm>
            <a:off x="1271425" y="4419600"/>
            <a:ext cx="978408" cy="978408"/>
            <a:chOff x="152400" y="1274036"/>
            <a:chExt cx="978408" cy="978408"/>
          </a:xfrm>
        </p:grpSpPr>
        <p:sp>
          <p:nvSpPr>
            <p:cNvPr id="137" name="Hexagon 136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9" name="Group 138"/>
          <p:cNvGrpSpPr/>
          <p:nvPr/>
        </p:nvGrpSpPr>
        <p:grpSpPr>
          <a:xfrm>
            <a:off x="2340433" y="4394665"/>
            <a:ext cx="900000" cy="900000"/>
            <a:chOff x="152400" y="2286000"/>
            <a:chExt cx="900000" cy="900000"/>
          </a:xfrm>
        </p:grpSpPr>
        <p:sp>
          <p:nvSpPr>
            <p:cNvPr id="140" name="Hexagon 139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2" name="Group 141"/>
          <p:cNvGrpSpPr/>
          <p:nvPr/>
        </p:nvGrpSpPr>
        <p:grpSpPr>
          <a:xfrm>
            <a:off x="3367200" y="4394188"/>
            <a:ext cx="900000" cy="900000"/>
            <a:chOff x="152400" y="3345836"/>
            <a:chExt cx="900000" cy="900000"/>
          </a:xfrm>
        </p:grpSpPr>
        <p:sp>
          <p:nvSpPr>
            <p:cNvPr id="143" name="Hexagon 142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1" name="Group 240"/>
          <p:cNvGrpSpPr/>
          <p:nvPr/>
        </p:nvGrpSpPr>
        <p:grpSpPr>
          <a:xfrm>
            <a:off x="4406067" y="336686"/>
            <a:ext cx="977702" cy="977702"/>
            <a:chOff x="152400" y="196713"/>
            <a:chExt cx="977702" cy="977702"/>
          </a:xfrm>
        </p:grpSpPr>
        <p:sp>
          <p:nvSpPr>
            <p:cNvPr id="242" name="Hexagon 241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3" name="Picture 2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4" name="Group 243"/>
          <p:cNvGrpSpPr/>
          <p:nvPr/>
        </p:nvGrpSpPr>
        <p:grpSpPr>
          <a:xfrm>
            <a:off x="5470336" y="381000"/>
            <a:ext cx="978408" cy="978408"/>
            <a:chOff x="152400" y="1274036"/>
            <a:chExt cx="978408" cy="978408"/>
          </a:xfrm>
        </p:grpSpPr>
        <p:sp>
          <p:nvSpPr>
            <p:cNvPr id="245" name="Hexagon 244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6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7" name="Group 246"/>
          <p:cNvGrpSpPr/>
          <p:nvPr/>
        </p:nvGrpSpPr>
        <p:grpSpPr>
          <a:xfrm>
            <a:off x="6539344" y="368573"/>
            <a:ext cx="900000" cy="900000"/>
            <a:chOff x="152400" y="2286000"/>
            <a:chExt cx="900000" cy="900000"/>
          </a:xfrm>
        </p:grpSpPr>
        <p:sp>
          <p:nvSpPr>
            <p:cNvPr id="248" name="Hexagon 247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9" name="Picture 2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7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0" name="Group 249"/>
          <p:cNvGrpSpPr/>
          <p:nvPr/>
        </p:nvGrpSpPr>
        <p:grpSpPr>
          <a:xfrm>
            <a:off x="7634400" y="375537"/>
            <a:ext cx="900000" cy="900000"/>
            <a:chOff x="152400" y="3345836"/>
            <a:chExt cx="900000" cy="900000"/>
          </a:xfrm>
        </p:grpSpPr>
        <p:sp>
          <p:nvSpPr>
            <p:cNvPr id="251" name="Hexagon 250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7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3" name="Group 252"/>
          <p:cNvGrpSpPr/>
          <p:nvPr/>
        </p:nvGrpSpPr>
        <p:grpSpPr>
          <a:xfrm>
            <a:off x="3342093" y="5424600"/>
            <a:ext cx="900000" cy="900000"/>
            <a:chOff x="152400" y="4336436"/>
            <a:chExt cx="900000" cy="900000"/>
          </a:xfrm>
        </p:grpSpPr>
        <p:sp>
          <p:nvSpPr>
            <p:cNvPr id="254" name="Hexagon 253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6" name="Group 255"/>
          <p:cNvGrpSpPr/>
          <p:nvPr/>
        </p:nvGrpSpPr>
        <p:grpSpPr>
          <a:xfrm>
            <a:off x="2311797" y="5424600"/>
            <a:ext cx="900000" cy="900000"/>
            <a:chOff x="175744" y="5334000"/>
            <a:chExt cx="900000" cy="900000"/>
          </a:xfrm>
        </p:grpSpPr>
        <p:sp>
          <p:nvSpPr>
            <p:cNvPr id="257" name="Hexagon 256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/>
          <p:cNvGrpSpPr/>
          <p:nvPr/>
        </p:nvGrpSpPr>
        <p:grpSpPr>
          <a:xfrm>
            <a:off x="5462597" y="5424600"/>
            <a:ext cx="900000" cy="900000"/>
            <a:chOff x="152400" y="4336436"/>
            <a:chExt cx="900000" cy="900000"/>
          </a:xfrm>
        </p:grpSpPr>
        <p:sp>
          <p:nvSpPr>
            <p:cNvPr id="260" name="Hexagon 259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1" name="Picture 2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2" name="Group 261"/>
          <p:cNvGrpSpPr/>
          <p:nvPr/>
        </p:nvGrpSpPr>
        <p:grpSpPr>
          <a:xfrm>
            <a:off x="4371736" y="5424600"/>
            <a:ext cx="900000" cy="900000"/>
            <a:chOff x="175744" y="5334000"/>
            <a:chExt cx="900000" cy="900000"/>
          </a:xfrm>
        </p:grpSpPr>
        <p:sp>
          <p:nvSpPr>
            <p:cNvPr id="263" name="Hexagon 262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5" name="Group 264"/>
          <p:cNvGrpSpPr/>
          <p:nvPr/>
        </p:nvGrpSpPr>
        <p:grpSpPr>
          <a:xfrm>
            <a:off x="4405895" y="1295400"/>
            <a:ext cx="977702" cy="977702"/>
            <a:chOff x="152400" y="196713"/>
            <a:chExt cx="977702" cy="977702"/>
          </a:xfrm>
        </p:grpSpPr>
        <p:sp>
          <p:nvSpPr>
            <p:cNvPr id="266" name="Hexagon 265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7" name="Picture 2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8" name="Group 267"/>
          <p:cNvGrpSpPr/>
          <p:nvPr/>
        </p:nvGrpSpPr>
        <p:grpSpPr>
          <a:xfrm>
            <a:off x="5462425" y="1327287"/>
            <a:ext cx="978408" cy="978408"/>
            <a:chOff x="152400" y="1274036"/>
            <a:chExt cx="978408" cy="978408"/>
          </a:xfrm>
        </p:grpSpPr>
        <p:sp>
          <p:nvSpPr>
            <p:cNvPr id="269" name="Hexagon 268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0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1" name="Group 270"/>
          <p:cNvGrpSpPr/>
          <p:nvPr/>
        </p:nvGrpSpPr>
        <p:grpSpPr>
          <a:xfrm>
            <a:off x="6531433" y="1334251"/>
            <a:ext cx="900000" cy="900000"/>
            <a:chOff x="152400" y="2286000"/>
            <a:chExt cx="900000" cy="900000"/>
          </a:xfrm>
        </p:grpSpPr>
        <p:sp>
          <p:nvSpPr>
            <p:cNvPr id="272" name="Hexagon 271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4" name="Group 273"/>
          <p:cNvGrpSpPr/>
          <p:nvPr/>
        </p:nvGrpSpPr>
        <p:grpSpPr>
          <a:xfrm>
            <a:off x="7620009" y="1334250"/>
            <a:ext cx="900000" cy="900000"/>
            <a:chOff x="152400" y="3345836"/>
            <a:chExt cx="900000" cy="900000"/>
          </a:xfrm>
        </p:grpSpPr>
        <p:sp>
          <p:nvSpPr>
            <p:cNvPr id="275" name="Hexagon 274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6" name="Picture 2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7" name="Group 276"/>
          <p:cNvGrpSpPr/>
          <p:nvPr/>
        </p:nvGrpSpPr>
        <p:grpSpPr>
          <a:xfrm>
            <a:off x="4411592" y="2312827"/>
            <a:ext cx="998608" cy="977702"/>
            <a:chOff x="152400" y="196713"/>
            <a:chExt cx="998608" cy="977702"/>
          </a:xfrm>
        </p:grpSpPr>
        <p:sp>
          <p:nvSpPr>
            <p:cNvPr id="278" name="Hexagon 277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9" name="Picture 2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06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0" name="Group 279"/>
          <p:cNvGrpSpPr/>
          <p:nvPr/>
        </p:nvGrpSpPr>
        <p:grpSpPr>
          <a:xfrm>
            <a:off x="5490584" y="2344714"/>
            <a:ext cx="986416" cy="978408"/>
            <a:chOff x="152400" y="1274036"/>
            <a:chExt cx="986416" cy="978408"/>
          </a:xfrm>
        </p:grpSpPr>
        <p:sp>
          <p:nvSpPr>
            <p:cNvPr id="281" name="Hexagon 280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2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08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3" name="Group 282"/>
          <p:cNvGrpSpPr/>
          <p:nvPr/>
        </p:nvGrpSpPr>
        <p:grpSpPr>
          <a:xfrm>
            <a:off x="6546796" y="2344387"/>
            <a:ext cx="900000" cy="900000"/>
            <a:chOff x="152400" y="2286000"/>
            <a:chExt cx="900000" cy="900000"/>
          </a:xfrm>
        </p:grpSpPr>
        <p:sp>
          <p:nvSpPr>
            <p:cNvPr id="284" name="Hexagon 283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5" name="Picture 2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6" name="Group 285"/>
          <p:cNvGrpSpPr/>
          <p:nvPr/>
        </p:nvGrpSpPr>
        <p:grpSpPr>
          <a:xfrm>
            <a:off x="7620009" y="2351678"/>
            <a:ext cx="900000" cy="900000"/>
            <a:chOff x="152400" y="3345836"/>
            <a:chExt cx="900000" cy="900000"/>
          </a:xfrm>
        </p:grpSpPr>
        <p:sp>
          <p:nvSpPr>
            <p:cNvPr id="287" name="Hexagon 286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9" name="Group 288"/>
          <p:cNvGrpSpPr/>
          <p:nvPr/>
        </p:nvGrpSpPr>
        <p:grpSpPr>
          <a:xfrm>
            <a:off x="4411592" y="3324551"/>
            <a:ext cx="990600" cy="977702"/>
            <a:chOff x="152400" y="196713"/>
            <a:chExt cx="990600" cy="977702"/>
          </a:xfrm>
        </p:grpSpPr>
        <p:sp>
          <p:nvSpPr>
            <p:cNvPr id="290" name="Hexagon 289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1" name="Picture 2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8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92" name="Group 291"/>
          <p:cNvGrpSpPr/>
          <p:nvPr/>
        </p:nvGrpSpPr>
        <p:grpSpPr>
          <a:xfrm>
            <a:off x="5498592" y="3359692"/>
            <a:ext cx="978408" cy="978408"/>
            <a:chOff x="152400" y="1274036"/>
            <a:chExt cx="978408" cy="978408"/>
          </a:xfrm>
        </p:grpSpPr>
        <p:sp>
          <p:nvSpPr>
            <p:cNvPr id="293" name="Hexagon 29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5" name="Group 294"/>
          <p:cNvGrpSpPr/>
          <p:nvPr/>
        </p:nvGrpSpPr>
        <p:grpSpPr>
          <a:xfrm>
            <a:off x="6567600" y="3363402"/>
            <a:ext cx="900000" cy="900000"/>
            <a:chOff x="152400" y="2286000"/>
            <a:chExt cx="900000" cy="900000"/>
          </a:xfrm>
        </p:grpSpPr>
        <p:sp>
          <p:nvSpPr>
            <p:cNvPr id="296" name="Hexagon 295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Picture 2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98" name="Group 297"/>
          <p:cNvGrpSpPr/>
          <p:nvPr/>
        </p:nvGrpSpPr>
        <p:grpSpPr>
          <a:xfrm>
            <a:off x="7620009" y="3363401"/>
            <a:ext cx="900000" cy="900000"/>
            <a:chOff x="152400" y="3345836"/>
            <a:chExt cx="900000" cy="900000"/>
          </a:xfrm>
        </p:grpSpPr>
        <p:sp>
          <p:nvSpPr>
            <p:cNvPr id="299" name="Hexagon 29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1" name="Group 300"/>
          <p:cNvGrpSpPr/>
          <p:nvPr/>
        </p:nvGrpSpPr>
        <p:grpSpPr>
          <a:xfrm>
            <a:off x="4405895" y="4338100"/>
            <a:ext cx="977702" cy="977702"/>
            <a:chOff x="152400" y="196713"/>
            <a:chExt cx="977702" cy="977702"/>
          </a:xfrm>
        </p:grpSpPr>
        <p:sp>
          <p:nvSpPr>
            <p:cNvPr id="302" name="Hexagon 301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4" name="Group 303"/>
          <p:cNvGrpSpPr/>
          <p:nvPr/>
        </p:nvGrpSpPr>
        <p:grpSpPr>
          <a:xfrm>
            <a:off x="5462425" y="4419600"/>
            <a:ext cx="978408" cy="978408"/>
            <a:chOff x="152400" y="1274036"/>
            <a:chExt cx="978408" cy="978408"/>
          </a:xfrm>
        </p:grpSpPr>
        <p:sp>
          <p:nvSpPr>
            <p:cNvPr id="305" name="Hexagon 304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6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7" name="Group 306"/>
          <p:cNvGrpSpPr/>
          <p:nvPr/>
        </p:nvGrpSpPr>
        <p:grpSpPr>
          <a:xfrm>
            <a:off x="6531433" y="4394665"/>
            <a:ext cx="900000" cy="900000"/>
            <a:chOff x="152400" y="2286000"/>
            <a:chExt cx="900000" cy="900000"/>
          </a:xfrm>
        </p:grpSpPr>
        <p:sp>
          <p:nvSpPr>
            <p:cNvPr id="308" name="Hexagon 307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9" name="Picture 3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0" name="Group 309"/>
          <p:cNvGrpSpPr/>
          <p:nvPr/>
        </p:nvGrpSpPr>
        <p:grpSpPr>
          <a:xfrm>
            <a:off x="7620009" y="4394188"/>
            <a:ext cx="900000" cy="900000"/>
            <a:chOff x="152400" y="3345836"/>
            <a:chExt cx="900000" cy="900000"/>
          </a:xfrm>
        </p:grpSpPr>
        <p:sp>
          <p:nvSpPr>
            <p:cNvPr id="311" name="Hexagon 310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2" name="Picture 3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3" name="Group 312"/>
          <p:cNvGrpSpPr/>
          <p:nvPr/>
        </p:nvGrpSpPr>
        <p:grpSpPr>
          <a:xfrm>
            <a:off x="7620087" y="5431564"/>
            <a:ext cx="900000" cy="900000"/>
            <a:chOff x="152400" y="4336436"/>
            <a:chExt cx="900000" cy="900000"/>
          </a:xfrm>
        </p:grpSpPr>
        <p:sp>
          <p:nvSpPr>
            <p:cNvPr id="314" name="Hexagon 313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5" name="Picture 3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6" name="Group 315"/>
          <p:cNvGrpSpPr/>
          <p:nvPr/>
        </p:nvGrpSpPr>
        <p:grpSpPr>
          <a:xfrm>
            <a:off x="6502797" y="5424600"/>
            <a:ext cx="900000" cy="900000"/>
            <a:chOff x="175744" y="5334000"/>
            <a:chExt cx="900000" cy="900000"/>
          </a:xfrm>
        </p:grpSpPr>
        <p:sp>
          <p:nvSpPr>
            <p:cNvPr id="317" name="Hexagon 316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498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2400" y="304800"/>
            <a:ext cx="977702" cy="977702"/>
            <a:chOff x="152400" y="196713"/>
            <a:chExt cx="977702" cy="977702"/>
          </a:xfrm>
        </p:grpSpPr>
        <p:sp>
          <p:nvSpPr>
            <p:cNvPr id="4" name="Hexagon 3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7" name="Group 76"/>
          <p:cNvGrpSpPr/>
          <p:nvPr/>
        </p:nvGrpSpPr>
        <p:grpSpPr>
          <a:xfrm>
            <a:off x="1245005" y="336687"/>
            <a:ext cx="978408" cy="978408"/>
            <a:chOff x="152400" y="1274036"/>
            <a:chExt cx="978408" cy="978408"/>
          </a:xfrm>
        </p:grpSpPr>
        <p:sp>
          <p:nvSpPr>
            <p:cNvPr id="13" name="Hexagon 1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/>
          <p:cNvGrpSpPr/>
          <p:nvPr/>
        </p:nvGrpSpPr>
        <p:grpSpPr>
          <a:xfrm>
            <a:off x="2314013" y="336687"/>
            <a:ext cx="900000" cy="900000"/>
            <a:chOff x="152400" y="2286000"/>
            <a:chExt cx="900000" cy="900000"/>
          </a:xfrm>
        </p:grpSpPr>
        <p:sp>
          <p:nvSpPr>
            <p:cNvPr id="21" name="Hexagon 20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7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1" name="Group 60"/>
          <p:cNvGrpSpPr/>
          <p:nvPr/>
        </p:nvGrpSpPr>
        <p:grpSpPr>
          <a:xfrm>
            <a:off x="3347260" y="343651"/>
            <a:ext cx="900000" cy="900000"/>
            <a:chOff x="152400" y="3345836"/>
            <a:chExt cx="900000" cy="900000"/>
          </a:xfrm>
        </p:grpSpPr>
        <p:sp>
          <p:nvSpPr>
            <p:cNvPr id="29" name="Hexagon 2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7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0" name="Group 59"/>
          <p:cNvGrpSpPr/>
          <p:nvPr/>
        </p:nvGrpSpPr>
        <p:grpSpPr>
          <a:xfrm>
            <a:off x="1271597" y="5424600"/>
            <a:ext cx="900000" cy="900000"/>
            <a:chOff x="152400" y="4336436"/>
            <a:chExt cx="900000" cy="900000"/>
          </a:xfrm>
        </p:grpSpPr>
        <p:sp>
          <p:nvSpPr>
            <p:cNvPr id="37" name="Hexagon 36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9" name="Group 58"/>
          <p:cNvGrpSpPr/>
          <p:nvPr/>
        </p:nvGrpSpPr>
        <p:grpSpPr>
          <a:xfrm>
            <a:off x="152400" y="5424600"/>
            <a:ext cx="900000" cy="900000"/>
            <a:chOff x="175744" y="5334000"/>
            <a:chExt cx="900000" cy="900000"/>
          </a:xfrm>
        </p:grpSpPr>
        <p:sp>
          <p:nvSpPr>
            <p:cNvPr id="45" name="Hexagon 44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" name="Group 78"/>
          <p:cNvGrpSpPr/>
          <p:nvPr/>
        </p:nvGrpSpPr>
        <p:grpSpPr>
          <a:xfrm>
            <a:off x="186559" y="1295400"/>
            <a:ext cx="977702" cy="977702"/>
            <a:chOff x="152400" y="196713"/>
            <a:chExt cx="977702" cy="977702"/>
          </a:xfrm>
        </p:grpSpPr>
        <p:sp>
          <p:nvSpPr>
            <p:cNvPr id="80" name="Hexagon 79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2" name="Group 81"/>
          <p:cNvGrpSpPr/>
          <p:nvPr/>
        </p:nvGrpSpPr>
        <p:grpSpPr>
          <a:xfrm>
            <a:off x="1271425" y="1327287"/>
            <a:ext cx="978408" cy="978408"/>
            <a:chOff x="152400" y="1274036"/>
            <a:chExt cx="978408" cy="978408"/>
          </a:xfrm>
        </p:grpSpPr>
        <p:sp>
          <p:nvSpPr>
            <p:cNvPr id="83" name="Hexagon 8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2340433" y="1334251"/>
            <a:ext cx="900000" cy="900000"/>
            <a:chOff x="152400" y="2286000"/>
            <a:chExt cx="900000" cy="900000"/>
          </a:xfrm>
        </p:grpSpPr>
        <p:sp>
          <p:nvSpPr>
            <p:cNvPr id="86" name="Hexagon 85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8" name="Group 87"/>
          <p:cNvGrpSpPr/>
          <p:nvPr/>
        </p:nvGrpSpPr>
        <p:grpSpPr>
          <a:xfrm>
            <a:off x="3367200" y="1334250"/>
            <a:ext cx="900000" cy="900000"/>
            <a:chOff x="152400" y="3345836"/>
            <a:chExt cx="900000" cy="900000"/>
          </a:xfrm>
        </p:grpSpPr>
        <p:sp>
          <p:nvSpPr>
            <p:cNvPr id="89" name="Hexagon 8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/>
          <p:cNvGrpSpPr/>
          <p:nvPr/>
        </p:nvGrpSpPr>
        <p:grpSpPr>
          <a:xfrm>
            <a:off x="192256" y="2312827"/>
            <a:ext cx="998608" cy="977702"/>
            <a:chOff x="152400" y="196713"/>
            <a:chExt cx="998608" cy="977702"/>
          </a:xfrm>
        </p:grpSpPr>
        <p:sp>
          <p:nvSpPr>
            <p:cNvPr id="98" name="Hexagon 97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06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Group 99"/>
          <p:cNvGrpSpPr/>
          <p:nvPr/>
        </p:nvGrpSpPr>
        <p:grpSpPr>
          <a:xfrm>
            <a:off x="1299584" y="2344714"/>
            <a:ext cx="986416" cy="978408"/>
            <a:chOff x="152400" y="1274036"/>
            <a:chExt cx="986416" cy="978408"/>
          </a:xfrm>
        </p:grpSpPr>
        <p:sp>
          <p:nvSpPr>
            <p:cNvPr id="101" name="Hexagon 100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08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/>
          <p:cNvGrpSpPr/>
          <p:nvPr/>
        </p:nvGrpSpPr>
        <p:grpSpPr>
          <a:xfrm>
            <a:off x="2355796" y="2344387"/>
            <a:ext cx="900000" cy="900000"/>
            <a:chOff x="152400" y="2286000"/>
            <a:chExt cx="900000" cy="900000"/>
          </a:xfrm>
        </p:grpSpPr>
        <p:sp>
          <p:nvSpPr>
            <p:cNvPr id="104" name="Hexagon 103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6" name="Group 105"/>
          <p:cNvGrpSpPr/>
          <p:nvPr/>
        </p:nvGrpSpPr>
        <p:grpSpPr>
          <a:xfrm>
            <a:off x="3367200" y="2351678"/>
            <a:ext cx="900000" cy="900000"/>
            <a:chOff x="152400" y="3345836"/>
            <a:chExt cx="900000" cy="900000"/>
          </a:xfrm>
        </p:grpSpPr>
        <p:sp>
          <p:nvSpPr>
            <p:cNvPr id="107" name="Hexagon 106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5" name="Group 114"/>
          <p:cNvGrpSpPr/>
          <p:nvPr/>
        </p:nvGrpSpPr>
        <p:grpSpPr>
          <a:xfrm>
            <a:off x="192256" y="3324551"/>
            <a:ext cx="990600" cy="977702"/>
            <a:chOff x="152400" y="196713"/>
            <a:chExt cx="990600" cy="977702"/>
          </a:xfrm>
        </p:grpSpPr>
        <p:sp>
          <p:nvSpPr>
            <p:cNvPr id="116" name="Hexagon 115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8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/>
          <p:cNvGrpSpPr/>
          <p:nvPr/>
        </p:nvGrpSpPr>
        <p:grpSpPr>
          <a:xfrm>
            <a:off x="1307592" y="3359692"/>
            <a:ext cx="978408" cy="978408"/>
            <a:chOff x="152400" y="1274036"/>
            <a:chExt cx="978408" cy="978408"/>
          </a:xfrm>
        </p:grpSpPr>
        <p:sp>
          <p:nvSpPr>
            <p:cNvPr id="119" name="Hexagon 118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Group 120"/>
          <p:cNvGrpSpPr/>
          <p:nvPr/>
        </p:nvGrpSpPr>
        <p:grpSpPr>
          <a:xfrm>
            <a:off x="2376600" y="3363402"/>
            <a:ext cx="900000" cy="900000"/>
            <a:chOff x="152400" y="2286000"/>
            <a:chExt cx="900000" cy="900000"/>
          </a:xfrm>
        </p:grpSpPr>
        <p:sp>
          <p:nvSpPr>
            <p:cNvPr id="122" name="Hexagon 121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4" name="Group 123"/>
          <p:cNvGrpSpPr/>
          <p:nvPr/>
        </p:nvGrpSpPr>
        <p:grpSpPr>
          <a:xfrm>
            <a:off x="3367200" y="3363401"/>
            <a:ext cx="900000" cy="900000"/>
            <a:chOff x="152400" y="3345836"/>
            <a:chExt cx="900000" cy="900000"/>
          </a:xfrm>
        </p:grpSpPr>
        <p:sp>
          <p:nvSpPr>
            <p:cNvPr id="125" name="Hexagon 124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3" name="Group 132"/>
          <p:cNvGrpSpPr/>
          <p:nvPr/>
        </p:nvGrpSpPr>
        <p:grpSpPr>
          <a:xfrm>
            <a:off x="186559" y="4338100"/>
            <a:ext cx="977702" cy="977702"/>
            <a:chOff x="152400" y="196713"/>
            <a:chExt cx="977702" cy="977702"/>
          </a:xfrm>
        </p:grpSpPr>
        <p:sp>
          <p:nvSpPr>
            <p:cNvPr id="134" name="Hexagon 133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6" name="Group 135"/>
          <p:cNvGrpSpPr/>
          <p:nvPr/>
        </p:nvGrpSpPr>
        <p:grpSpPr>
          <a:xfrm>
            <a:off x="1271425" y="4419600"/>
            <a:ext cx="978408" cy="978408"/>
            <a:chOff x="152400" y="1274036"/>
            <a:chExt cx="978408" cy="978408"/>
          </a:xfrm>
        </p:grpSpPr>
        <p:sp>
          <p:nvSpPr>
            <p:cNvPr id="137" name="Hexagon 136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9" name="Group 138"/>
          <p:cNvGrpSpPr/>
          <p:nvPr/>
        </p:nvGrpSpPr>
        <p:grpSpPr>
          <a:xfrm>
            <a:off x="2340433" y="4394665"/>
            <a:ext cx="900000" cy="900000"/>
            <a:chOff x="152400" y="2286000"/>
            <a:chExt cx="900000" cy="900000"/>
          </a:xfrm>
        </p:grpSpPr>
        <p:sp>
          <p:nvSpPr>
            <p:cNvPr id="140" name="Hexagon 139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2" name="Group 141"/>
          <p:cNvGrpSpPr/>
          <p:nvPr/>
        </p:nvGrpSpPr>
        <p:grpSpPr>
          <a:xfrm>
            <a:off x="3367200" y="4394188"/>
            <a:ext cx="900000" cy="900000"/>
            <a:chOff x="152400" y="3345836"/>
            <a:chExt cx="900000" cy="900000"/>
          </a:xfrm>
        </p:grpSpPr>
        <p:sp>
          <p:nvSpPr>
            <p:cNvPr id="143" name="Hexagon 142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1" name="Group 240"/>
          <p:cNvGrpSpPr/>
          <p:nvPr/>
        </p:nvGrpSpPr>
        <p:grpSpPr>
          <a:xfrm>
            <a:off x="4406067" y="336686"/>
            <a:ext cx="977702" cy="977702"/>
            <a:chOff x="152400" y="196713"/>
            <a:chExt cx="977702" cy="977702"/>
          </a:xfrm>
        </p:grpSpPr>
        <p:sp>
          <p:nvSpPr>
            <p:cNvPr id="242" name="Hexagon 241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3" name="Picture 2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4" name="Group 243"/>
          <p:cNvGrpSpPr/>
          <p:nvPr/>
        </p:nvGrpSpPr>
        <p:grpSpPr>
          <a:xfrm>
            <a:off x="5470336" y="381000"/>
            <a:ext cx="978408" cy="978408"/>
            <a:chOff x="152400" y="1274036"/>
            <a:chExt cx="978408" cy="978408"/>
          </a:xfrm>
        </p:grpSpPr>
        <p:sp>
          <p:nvSpPr>
            <p:cNvPr id="245" name="Hexagon 244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6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7" name="Group 246"/>
          <p:cNvGrpSpPr/>
          <p:nvPr/>
        </p:nvGrpSpPr>
        <p:grpSpPr>
          <a:xfrm>
            <a:off x="6539344" y="368573"/>
            <a:ext cx="900000" cy="900000"/>
            <a:chOff x="152400" y="2286000"/>
            <a:chExt cx="900000" cy="900000"/>
          </a:xfrm>
        </p:grpSpPr>
        <p:sp>
          <p:nvSpPr>
            <p:cNvPr id="248" name="Hexagon 247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9" name="Picture 2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7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0" name="Group 249"/>
          <p:cNvGrpSpPr/>
          <p:nvPr/>
        </p:nvGrpSpPr>
        <p:grpSpPr>
          <a:xfrm>
            <a:off x="7634400" y="375537"/>
            <a:ext cx="900000" cy="900000"/>
            <a:chOff x="152400" y="3345836"/>
            <a:chExt cx="900000" cy="900000"/>
          </a:xfrm>
        </p:grpSpPr>
        <p:sp>
          <p:nvSpPr>
            <p:cNvPr id="251" name="Hexagon 250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7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3" name="Group 252"/>
          <p:cNvGrpSpPr/>
          <p:nvPr/>
        </p:nvGrpSpPr>
        <p:grpSpPr>
          <a:xfrm>
            <a:off x="3342093" y="5424600"/>
            <a:ext cx="900000" cy="900000"/>
            <a:chOff x="152400" y="4336436"/>
            <a:chExt cx="900000" cy="900000"/>
          </a:xfrm>
        </p:grpSpPr>
        <p:sp>
          <p:nvSpPr>
            <p:cNvPr id="254" name="Hexagon 253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6" name="Group 255"/>
          <p:cNvGrpSpPr/>
          <p:nvPr/>
        </p:nvGrpSpPr>
        <p:grpSpPr>
          <a:xfrm>
            <a:off x="2311797" y="5424600"/>
            <a:ext cx="900000" cy="900000"/>
            <a:chOff x="175744" y="5334000"/>
            <a:chExt cx="900000" cy="900000"/>
          </a:xfrm>
        </p:grpSpPr>
        <p:sp>
          <p:nvSpPr>
            <p:cNvPr id="257" name="Hexagon 256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/>
          <p:cNvGrpSpPr/>
          <p:nvPr/>
        </p:nvGrpSpPr>
        <p:grpSpPr>
          <a:xfrm>
            <a:off x="5462597" y="5424600"/>
            <a:ext cx="900000" cy="900000"/>
            <a:chOff x="152400" y="4336436"/>
            <a:chExt cx="900000" cy="900000"/>
          </a:xfrm>
        </p:grpSpPr>
        <p:sp>
          <p:nvSpPr>
            <p:cNvPr id="260" name="Hexagon 259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1" name="Picture 2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2" name="Group 261"/>
          <p:cNvGrpSpPr/>
          <p:nvPr/>
        </p:nvGrpSpPr>
        <p:grpSpPr>
          <a:xfrm>
            <a:off x="4371736" y="5424600"/>
            <a:ext cx="900000" cy="900000"/>
            <a:chOff x="175744" y="5334000"/>
            <a:chExt cx="900000" cy="900000"/>
          </a:xfrm>
        </p:grpSpPr>
        <p:sp>
          <p:nvSpPr>
            <p:cNvPr id="263" name="Hexagon 262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5" name="Group 264"/>
          <p:cNvGrpSpPr/>
          <p:nvPr/>
        </p:nvGrpSpPr>
        <p:grpSpPr>
          <a:xfrm>
            <a:off x="4405895" y="1295400"/>
            <a:ext cx="977702" cy="977702"/>
            <a:chOff x="152400" y="196713"/>
            <a:chExt cx="977702" cy="977702"/>
          </a:xfrm>
        </p:grpSpPr>
        <p:sp>
          <p:nvSpPr>
            <p:cNvPr id="266" name="Hexagon 265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7" name="Picture 2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8" name="Group 267"/>
          <p:cNvGrpSpPr/>
          <p:nvPr/>
        </p:nvGrpSpPr>
        <p:grpSpPr>
          <a:xfrm>
            <a:off x="5462425" y="1327287"/>
            <a:ext cx="978408" cy="978408"/>
            <a:chOff x="152400" y="1274036"/>
            <a:chExt cx="978408" cy="978408"/>
          </a:xfrm>
        </p:grpSpPr>
        <p:sp>
          <p:nvSpPr>
            <p:cNvPr id="269" name="Hexagon 268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0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1" name="Group 270"/>
          <p:cNvGrpSpPr/>
          <p:nvPr/>
        </p:nvGrpSpPr>
        <p:grpSpPr>
          <a:xfrm>
            <a:off x="6531433" y="1334251"/>
            <a:ext cx="900000" cy="900000"/>
            <a:chOff x="152400" y="2286000"/>
            <a:chExt cx="900000" cy="900000"/>
          </a:xfrm>
        </p:grpSpPr>
        <p:sp>
          <p:nvSpPr>
            <p:cNvPr id="272" name="Hexagon 271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4" name="Group 273"/>
          <p:cNvGrpSpPr/>
          <p:nvPr/>
        </p:nvGrpSpPr>
        <p:grpSpPr>
          <a:xfrm>
            <a:off x="7620009" y="1334250"/>
            <a:ext cx="900000" cy="900000"/>
            <a:chOff x="152400" y="3345836"/>
            <a:chExt cx="900000" cy="900000"/>
          </a:xfrm>
        </p:grpSpPr>
        <p:sp>
          <p:nvSpPr>
            <p:cNvPr id="275" name="Hexagon 274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6" name="Picture 2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7" name="Group 276"/>
          <p:cNvGrpSpPr/>
          <p:nvPr/>
        </p:nvGrpSpPr>
        <p:grpSpPr>
          <a:xfrm>
            <a:off x="4411592" y="2312827"/>
            <a:ext cx="998608" cy="977702"/>
            <a:chOff x="152400" y="196713"/>
            <a:chExt cx="998608" cy="977702"/>
          </a:xfrm>
        </p:grpSpPr>
        <p:sp>
          <p:nvSpPr>
            <p:cNvPr id="278" name="Hexagon 277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9" name="Picture 2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06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0" name="Group 279"/>
          <p:cNvGrpSpPr/>
          <p:nvPr/>
        </p:nvGrpSpPr>
        <p:grpSpPr>
          <a:xfrm>
            <a:off x="5490584" y="2344714"/>
            <a:ext cx="986416" cy="978408"/>
            <a:chOff x="152400" y="1274036"/>
            <a:chExt cx="986416" cy="978408"/>
          </a:xfrm>
        </p:grpSpPr>
        <p:sp>
          <p:nvSpPr>
            <p:cNvPr id="281" name="Hexagon 280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2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08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3" name="Group 282"/>
          <p:cNvGrpSpPr/>
          <p:nvPr/>
        </p:nvGrpSpPr>
        <p:grpSpPr>
          <a:xfrm>
            <a:off x="6546796" y="2344387"/>
            <a:ext cx="900000" cy="900000"/>
            <a:chOff x="152400" y="2286000"/>
            <a:chExt cx="900000" cy="900000"/>
          </a:xfrm>
        </p:grpSpPr>
        <p:sp>
          <p:nvSpPr>
            <p:cNvPr id="284" name="Hexagon 283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5" name="Picture 2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6" name="Group 285"/>
          <p:cNvGrpSpPr/>
          <p:nvPr/>
        </p:nvGrpSpPr>
        <p:grpSpPr>
          <a:xfrm>
            <a:off x="7620009" y="2351678"/>
            <a:ext cx="900000" cy="900000"/>
            <a:chOff x="152400" y="3345836"/>
            <a:chExt cx="900000" cy="900000"/>
          </a:xfrm>
        </p:grpSpPr>
        <p:sp>
          <p:nvSpPr>
            <p:cNvPr id="287" name="Hexagon 286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9" name="Group 288"/>
          <p:cNvGrpSpPr/>
          <p:nvPr/>
        </p:nvGrpSpPr>
        <p:grpSpPr>
          <a:xfrm>
            <a:off x="4411592" y="3324551"/>
            <a:ext cx="990600" cy="977702"/>
            <a:chOff x="152400" y="196713"/>
            <a:chExt cx="990600" cy="977702"/>
          </a:xfrm>
        </p:grpSpPr>
        <p:sp>
          <p:nvSpPr>
            <p:cNvPr id="290" name="Hexagon 289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1" name="Picture 2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8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92" name="Group 291"/>
          <p:cNvGrpSpPr/>
          <p:nvPr/>
        </p:nvGrpSpPr>
        <p:grpSpPr>
          <a:xfrm>
            <a:off x="5498592" y="3359692"/>
            <a:ext cx="978408" cy="978408"/>
            <a:chOff x="152400" y="1274036"/>
            <a:chExt cx="978408" cy="978408"/>
          </a:xfrm>
        </p:grpSpPr>
        <p:sp>
          <p:nvSpPr>
            <p:cNvPr id="293" name="Hexagon 29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5" name="Group 294"/>
          <p:cNvGrpSpPr/>
          <p:nvPr/>
        </p:nvGrpSpPr>
        <p:grpSpPr>
          <a:xfrm>
            <a:off x="6567600" y="3363402"/>
            <a:ext cx="900000" cy="900000"/>
            <a:chOff x="152400" y="2286000"/>
            <a:chExt cx="900000" cy="900000"/>
          </a:xfrm>
        </p:grpSpPr>
        <p:sp>
          <p:nvSpPr>
            <p:cNvPr id="296" name="Hexagon 295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Picture 2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98" name="Group 297"/>
          <p:cNvGrpSpPr/>
          <p:nvPr/>
        </p:nvGrpSpPr>
        <p:grpSpPr>
          <a:xfrm>
            <a:off x="7620009" y="3363401"/>
            <a:ext cx="900000" cy="900000"/>
            <a:chOff x="152400" y="3345836"/>
            <a:chExt cx="900000" cy="900000"/>
          </a:xfrm>
        </p:grpSpPr>
        <p:sp>
          <p:nvSpPr>
            <p:cNvPr id="299" name="Hexagon 29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1" name="Group 300"/>
          <p:cNvGrpSpPr/>
          <p:nvPr/>
        </p:nvGrpSpPr>
        <p:grpSpPr>
          <a:xfrm>
            <a:off x="4405895" y="4338100"/>
            <a:ext cx="977702" cy="977702"/>
            <a:chOff x="152400" y="196713"/>
            <a:chExt cx="977702" cy="977702"/>
          </a:xfrm>
        </p:grpSpPr>
        <p:sp>
          <p:nvSpPr>
            <p:cNvPr id="302" name="Hexagon 301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4" name="Group 303"/>
          <p:cNvGrpSpPr/>
          <p:nvPr/>
        </p:nvGrpSpPr>
        <p:grpSpPr>
          <a:xfrm>
            <a:off x="5462425" y="4419600"/>
            <a:ext cx="978408" cy="978408"/>
            <a:chOff x="152400" y="1274036"/>
            <a:chExt cx="978408" cy="978408"/>
          </a:xfrm>
        </p:grpSpPr>
        <p:sp>
          <p:nvSpPr>
            <p:cNvPr id="305" name="Hexagon 304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6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7" name="Group 306"/>
          <p:cNvGrpSpPr/>
          <p:nvPr/>
        </p:nvGrpSpPr>
        <p:grpSpPr>
          <a:xfrm>
            <a:off x="6531433" y="4394665"/>
            <a:ext cx="900000" cy="900000"/>
            <a:chOff x="152400" y="2286000"/>
            <a:chExt cx="900000" cy="900000"/>
          </a:xfrm>
        </p:grpSpPr>
        <p:sp>
          <p:nvSpPr>
            <p:cNvPr id="308" name="Hexagon 307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9" name="Picture 3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0" name="Group 309"/>
          <p:cNvGrpSpPr/>
          <p:nvPr/>
        </p:nvGrpSpPr>
        <p:grpSpPr>
          <a:xfrm>
            <a:off x="7620009" y="4394188"/>
            <a:ext cx="900000" cy="900000"/>
            <a:chOff x="152400" y="3345836"/>
            <a:chExt cx="900000" cy="900000"/>
          </a:xfrm>
        </p:grpSpPr>
        <p:sp>
          <p:nvSpPr>
            <p:cNvPr id="311" name="Hexagon 310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2" name="Picture 3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3" name="Group 312"/>
          <p:cNvGrpSpPr/>
          <p:nvPr/>
        </p:nvGrpSpPr>
        <p:grpSpPr>
          <a:xfrm>
            <a:off x="7620087" y="5431564"/>
            <a:ext cx="900000" cy="900000"/>
            <a:chOff x="152400" y="4336436"/>
            <a:chExt cx="900000" cy="900000"/>
          </a:xfrm>
        </p:grpSpPr>
        <p:sp>
          <p:nvSpPr>
            <p:cNvPr id="314" name="Hexagon 313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5" name="Picture 3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6" name="Group 315"/>
          <p:cNvGrpSpPr/>
          <p:nvPr/>
        </p:nvGrpSpPr>
        <p:grpSpPr>
          <a:xfrm>
            <a:off x="6502797" y="5424600"/>
            <a:ext cx="900000" cy="900000"/>
            <a:chOff x="175744" y="5334000"/>
            <a:chExt cx="900000" cy="900000"/>
          </a:xfrm>
        </p:grpSpPr>
        <p:sp>
          <p:nvSpPr>
            <p:cNvPr id="317" name="Hexagon 316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2915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2400" y="304800"/>
            <a:ext cx="977702" cy="977702"/>
            <a:chOff x="152400" y="196713"/>
            <a:chExt cx="977702" cy="977702"/>
          </a:xfrm>
        </p:grpSpPr>
        <p:sp>
          <p:nvSpPr>
            <p:cNvPr id="4" name="Hexagon 3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7" name="Group 76"/>
          <p:cNvGrpSpPr/>
          <p:nvPr/>
        </p:nvGrpSpPr>
        <p:grpSpPr>
          <a:xfrm>
            <a:off x="1245005" y="336687"/>
            <a:ext cx="978408" cy="978408"/>
            <a:chOff x="152400" y="1274036"/>
            <a:chExt cx="978408" cy="978408"/>
          </a:xfrm>
        </p:grpSpPr>
        <p:sp>
          <p:nvSpPr>
            <p:cNvPr id="13" name="Hexagon 1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/>
          <p:cNvGrpSpPr/>
          <p:nvPr/>
        </p:nvGrpSpPr>
        <p:grpSpPr>
          <a:xfrm>
            <a:off x="2314013" y="336687"/>
            <a:ext cx="900000" cy="900000"/>
            <a:chOff x="152400" y="2286000"/>
            <a:chExt cx="900000" cy="900000"/>
          </a:xfrm>
        </p:grpSpPr>
        <p:sp>
          <p:nvSpPr>
            <p:cNvPr id="21" name="Hexagon 20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7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1" name="Group 60"/>
          <p:cNvGrpSpPr/>
          <p:nvPr/>
        </p:nvGrpSpPr>
        <p:grpSpPr>
          <a:xfrm>
            <a:off x="3347260" y="343651"/>
            <a:ext cx="900000" cy="900000"/>
            <a:chOff x="152400" y="3345836"/>
            <a:chExt cx="900000" cy="900000"/>
          </a:xfrm>
        </p:grpSpPr>
        <p:sp>
          <p:nvSpPr>
            <p:cNvPr id="29" name="Hexagon 2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7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0" name="Group 59"/>
          <p:cNvGrpSpPr/>
          <p:nvPr/>
        </p:nvGrpSpPr>
        <p:grpSpPr>
          <a:xfrm>
            <a:off x="1271597" y="5424600"/>
            <a:ext cx="900000" cy="900000"/>
            <a:chOff x="152400" y="4336436"/>
            <a:chExt cx="900000" cy="900000"/>
          </a:xfrm>
        </p:grpSpPr>
        <p:sp>
          <p:nvSpPr>
            <p:cNvPr id="37" name="Hexagon 36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9" name="Group 58"/>
          <p:cNvGrpSpPr/>
          <p:nvPr/>
        </p:nvGrpSpPr>
        <p:grpSpPr>
          <a:xfrm>
            <a:off x="152400" y="5424600"/>
            <a:ext cx="900000" cy="900000"/>
            <a:chOff x="175744" y="5334000"/>
            <a:chExt cx="900000" cy="900000"/>
          </a:xfrm>
        </p:grpSpPr>
        <p:sp>
          <p:nvSpPr>
            <p:cNvPr id="45" name="Hexagon 44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" name="Group 78"/>
          <p:cNvGrpSpPr/>
          <p:nvPr/>
        </p:nvGrpSpPr>
        <p:grpSpPr>
          <a:xfrm>
            <a:off x="186559" y="1295400"/>
            <a:ext cx="977702" cy="977702"/>
            <a:chOff x="152400" y="196713"/>
            <a:chExt cx="977702" cy="977702"/>
          </a:xfrm>
        </p:grpSpPr>
        <p:sp>
          <p:nvSpPr>
            <p:cNvPr id="80" name="Hexagon 79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2" name="Group 81"/>
          <p:cNvGrpSpPr/>
          <p:nvPr/>
        </p:nvGrpSpPr>
        <p:grpSpPr>
          <a:xfrm>
            <a:off x="1271425" y="1327287"/>
            <a:ext cx="978408" cy="978408"/>
            <a:chOff x="152400" y="1274036"/>
            <a:chExt cx="978408" cy="978408"/>
          </a:xfrm>
        </p:grpSpPr>
        <p:sp>
          <p:nvSpPr>
            <p:cNvPr id="83" name="Hexagon 8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2340433" y="1334251"/>
            <a:ext cx="900000" cy="900000"/>
            <a:chOff x="152400" y="2286000"/>
            <a:chExt cx="900000" cy="900000"/>
          </a:xfrm>
        </p:grpSpPr>
        <p:sp>
          <p:nvSpPr>
            <p:cNvPr id="86" name="Hexagon 85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8" name="Group 87"/>
          <p:cNvGrpSpPr/>
          <p:nvPr/>
        </p:nvGrpSpPr>
        <p:grpSpPr>
          <a:xfrm>
            <a:off x="3367200" y="1334250"/>
            <a:ext cx="900000" cy="900000"/>
            <a:chOff x="152400" y="3345836"/>
            <a:chExt cx="900000" cy="900000"/>
          </a:xfrm>
        </p:grpSpPr>
        <p:sp>
          <p:nvSpPr>
            <p:cNvPr id="89" name="Hexagon 8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/>
          <p:cNvGrpSpPr/>
          <p:nvPr/>
        </p:nvGrpSpPr>
        <p:grpSpPr>
          <a:xfrm>
            <a:off x="192256" y="2312827"/>
            <a:ext cx="998608" cy="977702"/>
            <a:chOff x="152400" y="196713"/>
            <a:chExt cx="998608" cy="977702"/>
          </a:xfrm>
        </p:grpSpPr>
        <p:sp>
          <p:nvSpPr>
            <p:cNvPr id="98" name="Hexagon 97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06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Group 99"/>
          <p:cNvGrpSpPr/>
          <p:nvPr/>
        </p:nvGrpSpPr>
        <p:grpSpPr>
          <a:xfrm>
            <a:off x="1299584" y="2344714"/>
            <a:ext cx="986416" cy="978408"/>
            <a:chOff x="152400" y="1274036"/>
            <a:chExt cx="986416" cy="978408"/>
          </a:xfrm>
        </p:grpSpPr>
        <p:sp>
          <p:nvSpPr>
            <p:cNvPr id="101" name="Hexagon 100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08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/>
          <p:cNvGrpSpPr/>
          <p:nvPr/>
        </p:nvGrpSpPr>
        <p:grpSpPr>
          <a:xfrm>
            <a:off x="2355796" y="2344387"/>
            <a:ext cx="900000" cy="900000"/>
            <a:chOff x="152400" y="2286000"/>
            <a:chExt cx="900000" cy="900000"/>
          </a:xfrm>
        </p:grpSpPr>
        <p:sp>
          <p:nvSpPr>
            <p:cNvPr id="104" name="Hexagon 103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6" name="Group 105"/>
          <p:cNvGrpSpPr/>
          <p:nvPr/>
        </p:nvGrpSpPr>
        <p:grpSpPr>
          <a:xfrm>
            <a:off x="3367200" y="2351678"/>
            <a:ext cx="900000" cy="900000"/>
            <a:chOff x="152400" y="3345836"/>
            <a:chExt cx="900000" cy="900000"/>
          </a:xfrm>
        </p:grpSpPr>
        <p:sp>
          <p:nvSpPr>
            <p:cNvPr id="107" name="Hexagon 106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5" name="Group 114"/>
          <p:cNvGrpSpPr/>
          <p:nvPr/>
        </p:nvGrpSpPr>
        <p:grpSpPr>
          <a:xfrm>
            <a:off x="192256" y="3324551"/>
            <a:ext cx="990600" cy="977702"/>
            <a:chOff x="152400" y="196713"/>
            <a:chExt cx="990600" cy="977702"/>
          </a:xfrm>
        </p:grpSpPr>
        <p:sp>
          <p:nvSpPr>
            <p:cNvPr id="116" name="Hexagon 115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8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/>
          <p:cNvGrpSpPr/>
          <p:nvPr/>
        </p:nvGrpSpPr>
        <p:grpSpPr>
          <a:xfrm>
            <a:off x="1307592" y="3359692"/>
            <a:ext cx="978408" cy="978408"/>
            <a:chOff x="152400" y="1274036"/>
            <a:chExt cx="978408" cy="978408"/>
          </a:xfrm>
        </p:grpSpPr>
        <p:sp>
          <p:nvSpPr>
            <p:cNvPr id="119" name="Hexagon 118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Group 120"/>
          <p:cNvGrpSpPr/>
          <p:nvPr/>
        </p:nvGrpSpPr>
        <p:grpSpPr>
          <a:xfrm>
            <a:off x="2376600" y="3363402"/>
            <a:ext cx="900000" cy="900000"/>
            <a:chOff x="152400" y="2286000"/>
            <a:chExt cx="900000" cy="900000"/>
          </a:xfrm>
        </p:grpSpPr>
        <p:sp>
          <p:nvSpPr>
            <p:cNvPr id="122" name="Hexagon 121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4" name="Group 123"/>
          <p:cNvGrpSpPr/>
          <p:nvPr/>
        </p:nvGrpSpPr>
        <p:grpSpPr>
          <a:xfrm>
            <a:off x="3367200" y="3363401"/>
            <a:ext cx="900000" cy="900000"/>
            <a:chOff x="152400" y="3345836"/>
            <a:chExt cx="900000" cy="900000"/>
          </a:xfrm>
        </p:grpSpPr>
        <p:sp>
          <p:nvSpPr>
            <p:cNvPr id="125" name="Hexagon 124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3" name="Group 132"/>
          <p:cNvGrpSpPr/>
          <p:nvPr/>
        </p:nvGrpSpPr>
        <p:grpSpPr>
          <a:xfrm>
            <a:off x="186559" y="4338100"/>
            <a:ext cx="977702" cy="977702"/>
            <a:chOff x="152400" y="196713"/>
            <a:chExt cx="977702" cy="977702"/>
          </a:xfrm>
        </p:grpSpPr>
        <p:sp>
          <p:nvSpPr>
            <p:cNvPr id="134" name="Hexagon 133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6" name="Group 135"/>
          <p:cNvGrpSpPr/>
          <p:nvPr/>
        </p:nvGrpSpPr>
        <p:grpSpPr>
          <a:xfrm>
            <a:off x="1271425" y="4419600"/>
            <a:ext cx="978408" cy="978408"/>
            <a:chOff x="152400" y="1274036"/>
            <a:chExt cx="978408" cy="978408"/>
          </a:xfrm>
        </p:grpSpPr>
        <p:sp>
          <p:nvSpPr>
            <p:cNvPr id="137" name="Hexagon 136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9" name="Group 138"/>
          <p:cNvGrpSpPr/>
          <p:nvPr/>
        </p:nvGrpSpPr>
        <p:grpSpPr>
          <a:xfrm>
            <a:off x="2340433" y="4394665"/>
            <a:ext cx="900000" cy="900000"/>
            <a:chOff x="152400" y="2286000"/>
            <a:chExt cx="900000" cy="900000"/>
          </a:xfrm>
        </p:grpSpPr>
        <p:sp>
          <p:nvSpPr>
            <p:cNvPr id="140" name="Hexagon 139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2" name="Group 141"/>
          <p:cNvGrpSpPr/>
          <p:nvPr/>
        </p:nvGrpSpPr>
        <p:grpSpPr>
          <a:xfrm>
            <a:off x="3367200" y="4394188"/>
            <a:ext cx="900000" cy="900000"/>
            <a:chOff x="152400" y="3345836"/>
            <a:chExt cx="900000" cy="900000"/>
          </a:xfrm>
        </p:grpSpPr>
        <p:sp>
          <p:nvSpPr>
            <p:cNvPr id="143" name="Hexagon 142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1" name="Group 240"/>
          <p:cNvGrpSpPr/>
          <p:nvPr/>
        </p:nvGrpSpPr>
        <p:grpSpPr>
          <a:xfrm>
            <a:off x="4406067" y="336686"/>
            <a:ext cx="977702" cy="977702"/>
            <a:chOff x="152400" y="196713"/>
            <a:chExt cx="977702" cy="977702"/>
          </a:xfrm>
        </p:grpSpPr>
        <p:sp>
          <p:nvSpPr>
            <p:cNvPr id="242" name="Hexagon 241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3" name="Picture 2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4" name="Group 243"/>
          <p:cNvGrpSpPr/>
          <p:nvPr/>
        </p:nvGrpSpPr>
        <p:grpSpPr>
          <a:xfrm>
            <a:off x="5470336" y="381000"/>
            <a:ext cx="978408" cy="978408"/>
            <a:chOff x="152400" y="1274036"/>
            <a:chExt cx="978408" cy="978408"/>
          </a:xfrm>
        </p:grpSpPr>
        <p:sp>
          <p:nvSpPr>
            <p:cNvPr id="245" name="Hexagon 244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6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7" name="Group 246"/>
          <p:cNvGrpSpPr/>
          <p:nvPr/>
        </p:nvGrpSpPr>
        <p:grpSpPr>
          <a:xfrm>
            <a:off x="6539344" y="368573"/>
            <a:ext cx="900000" cy="900000"/>
            <a:chOff x="152400" y="2286000"/>
            <a:chExt cx="900000" cy="900000"/>
          </a:xfrm>
        </p:grpSpPr>
        <p:sp>
          <p:nvSpPr>
            <p:cNvPr id="248" name="Hexagon 247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9" name="Picture 2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7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0" name="Group 249"/>
          <p:cNvGrpSpPr/>
          <p:nvPr/>
        </p:nvGrpSpPr>
        <p:grpSpPr>
          <a:xfrm>
            <a:off x="7634400" y="375537"/>
            <a:ext cx="900000" cy="900000"/>
            <a:chOff x="152400" y="3345836"/>
            <a:chExt cx="900000" cy="900000"/>
          </a:xfrm>
        </p:grpSpPr>
        <p:sp>
          <p:nvSpPr>
            <p:cNvPr id="251" name="Hexagon 250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7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3" name="Group 252"/>
          <p:cNvGrpSpPr/>
          <p:nvPr/>
        </p:nvGrpSpPr>
        <p:grpSpPr>
          <a:xfrm>
            <a:off x="3342093" y="5424600"/>
            <a:ext cx="900000" cy="900000"/>
            <a:chOff x="152400" y="4336436"/>
            <a:chExt cx="900000" cy="900000"/>
          </a:xfrm>
        </p:grpSpPr>
        <p:sp>
          <p:nvSpPr>
            <p:cNvPr id="254" name="Hexagon 253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6" name="Group 255"/>
          <p:cNvGrpSpPr/>
          <p:nvPr/>
        </p:nvGrpSpPr>
        <p:grpSpPr>
          <a:xfrm>
            <a:off x="2311797" y="5424600"/>
            <a:ext cx="900000" cy="900000"/>
            <a:chOff x="175744" y="5334000"/>
            <a:chExt cx="900000" cy="900000"/>
          </a:xfrm>
        </p:grpSpPr>
        <p:sp>
          <p:nvSpPr>
            <p:cNvPr id="257" name="Hexagon 256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/>
          <p:cNvGrpSpPr/>
          <p:nvPr/>
        </p:nvGrpSpPr>
        <p:grpSpPr>
          <a:xfrm>
            <a:off x="5462597" y="5424600"/>
            <a:ext cx="900000" cy="900000"/>
            <a:chOff x="152400" y="4336436"/>
            <a:chExt cx="900000" cy="900000"/>
          </a:xfrm>
        </p:grpSpPr>
        <p:sp>
          <p:nvSpPr>
            <p:cNvPr id="260" name="Hexagon 259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1" name="Picture 2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2" name="Group 261"/>
          <p:cNvGrpSpPr/>
          <p:nvPr/>
        </p:nvGrpSpPr>
        <p:grpSpPr>
          <a:xfrm>
            <a:off x="4371736" y="5424600"/>
            <a:ext cx="900000" cy="900000"/>
            <a:chOff x="175744" y="5334000"/>
            <a:chExt cx="900000" cy="900000"/>
          </a:xfrm>
        </p:grpSpPr>
        <p:sp>
          <p:nvSpPr>
            <p:cNvPr id="263" name="Hexagon 262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5" name="Group 264"/>
          <p:cNvGrpSpPr/>
          <p:nvPr/>
        </p:nvGrpSpPr>
        <p:grpSpPr>
          <a:xfrm>
            <a:off x="4405895" y="1295400"/>
            <a:ext cx="977702" cy="977702"/>
            <a:chOff x="152400" y="196713"/>
            <a:chExt cx="977702" cy="977702"/>
          </a:xfrm>
        </p:grpSpPr>
        <p:sp>
          <p:nvSpPr>
            <p:cNvPr id="266" name="Hexagon 265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7" name="Picture 2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8" name="Group 267"/>
          <p:cNvGrpSpPr/>
          <p:nvPr/>
        </p:nvGrpSpPr>
        <p:grpSpPr>
          <a:xfrm>
            <a:off x="5462425" y="1327287"/>
            <a:ext cx="978408" cy="978408"/>
            <a:chOff x="152400" y="1274036"/>
            <a:chExt cx="978408" cy="978408"/>
          </a:xfrm>
        </p:grpSpPr>
        <p:sp>
          <p:nvSpPr>
            <p:cNvPr id="269" name="Hexagon 268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0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1" name="Group 270"/>
          <p:cNvGrpSpPr/>
          <p:nvPr/>
        </p:nvGrpSpPr>
        <p:grpSpPr>
          <a:xfrm>
            <a:off x="6531433" y="1334251"/>
            <a:ext cx="900000" cy="900000"/>
            <a:chOff x="152400" y="2286000"/>
            <a:chExt cx="900000" cy="900000"/>
          </a:xfrm>
        </p:grpSpPr>
        <p:sp>
          <p:nvSpPr>
            <p:cNvPr id="272" name="Hexagon 271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4" name="Group 273"/>
          <p:cNvGrpSpPr/>
          <p:nvPr/>
        </p:nvGrpSpPr>
        <p:grpSpPr>
          <a:xfrm>
            <a:off x="7620009" y="1334250"/>
            <a:ext cx="900000" cy="900000"/>
            <a:chOff x="152400" y="3345836"/>
            <a:chExt cx="900000" cy="900000"/>
          </a:xfrm>
        </p:grpSpPr>
        <p:sp>
          <p:nvSpPr>
            <p:cNvPr id="275" name="Hexagon 274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6" name="Picture 2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7" name="Group 276"/>
          <p:cNvGrpSpPr/>
          <p:nvPr/>
        </p:nvGrpSpPr>
        <p:grpSpPr>
          <a:xfrm>
            <a:off x="4411592" y="2312827"/>
            <a:ext cx="998608" cy="977702"/>
            <a:chOff x="152400" y="196713"/>
            <a:chExt cx="998608" cy="977702"/>
          </a:xfrm>
        </p:grpSpPr>
        <p:sp>
          <p:nvSpPr>
            <p:cNvPr id="278" name="Hexagon 277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9" name="Picture 2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06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0" name="Group 279"/>
          <p:cNvGrpSpPr/>
          <p:nvPr/>
        </p:nvGrpSpPr>
        <p:grpSpPr>
          <a:xfrm>
            <a:off x="5490584" y="2344714"/>
            <a:ext cx="986416" cy="978408"/>
            <a:chOff x="152400" y="1274036"/>
            <a:chExt cx="986416" cy="978408"/>
          </a:xfrm>
        </p:grpSpPr>
        <p:sp>
          <p:nvSpPr>
            <p:cNvPr id="281" name="Hexagon 280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2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08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3" name="Group 282"/>
          <p:cNvGrpSpPr/>
          <p:nvPr/>
        </p:nvGrpSpPr>
        <p:grpSpPr>
          <a:xfrm>
            <a:off x="6546796" y="2344387"/>
            <a:ext cx="900000" cy="900000"/>
            <a:chOff x="152400" y="2286000"/>
            <a:chExt cx="900000" cy="900000"/>
          </a:xfrm>
        </p:grpSpPr>
        <p:sp>
          <p:nvSpPr>
            <p:cNvPr id="284" name="Hexagon 283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5" name="Picture 2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6" name="Group 285"/>
          <p:cNvGrpSpPr/>
          <p:nvPr/>
        </p:nvGrpSpPr>
        <p:grpSpPr>
          <a:xfrm>
            <a:off x="7620009" y="2351678"/>
            <a:ext cx="900000" cy="900000"/>
            <a:chOff x="152400" y="3345836"/>
            <a:chExt cx="900000" cy="900000"/>
          </a:xfrm>
        </p:grpSpPr>
        <p:sp>
          <p:nvSpPr>
            <p:cNvPr id="287" name="Hexagon 286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9" name="Group 288"/>
          <p:cNvGrpSpPr/>
          <p:nvPr/>
        </p:nvGrpSpPr>
        <p:grpSpPr>
          <a:xfrm>
            <a:off x="4411592" y="3324551"/>
            <a:ext cx="990600" cy="977702"/>
            <a:chOff x="152400" y="196713"/>
            <a:chExt cx="990600" cy="977702"/>
          </a:xfrm>
        </p:grpSpPr>
        <p:sp>
          <p:nvSpPr>
            <p:cNvPr id="290" name="Hexagon 289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1" name="Picture 2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8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92" name="Group 291"/>
          <p:cNvGrpSpPr/>
          <p:nvPr/>
        </p:nvGrpSpPr>
        <p:grpSpPr>
          <a:xfrm>
            <a:off x="5498592" y="3359692"/>
            <a:ext cx="978408" cy="978408"/>
            <a:chOff x="152400" y="1274036"/>
            <a:chExt cx="978408" cy="978408"/>
          </a:xfrm>
        </p:grpSpPr>
        <p:sp>
          <p:nvSpPr>
            <p:cNvPr id="293" name="Hexagon 29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5" name="Group 294"/>
          <p:cNvGrpSpPr/>
          <p:nvPr/>
        </p:nvGrpSpPr>
        <p:grpSpPr>
          <a:xfrm>
            <a:off x="6567600" y="3363402"/>
            <a:ext cx="900000" cy="900000"/>
            <a:chOff x="152400" y="2286000"/>
            <a:chExt cx="900000" cy="900000"/>
          </a:xfrm>
        </p:grpSpPr>
        <p:sp>
          <p:nvSpPr>
            <p:cNvPr id="296" name="Hexagon 295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Picture 2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98" name="Group 297"/>
          <p:cNvGrpSpPr/>
          <p:nvPr/>
        </p:nvGrpSpPr>
        <p:grpSpPr>
          <a:xfrm>
            <a:off x="7620009" y="3363401"/>
            <a:ext cx="900000" cy="900000"/>
            <a:chOff x="152400" y="3345836"/>
            <a:chExt cx="900000" cy="900000"/>
          </a:xfrm>
        </p:grpSpPr>
        <p:sp>
          <p:nvSpPr>
            <p:cNvPr id="299" name="Hexagon 29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1" name="Group 300"/>
          <p:cNvGrpSpPr/>
          <p:nvPr/>
        </p:nvGrpSpPr>
        <p:grpSpPr>
          <a:xfrm>
            <a:off x="4405895" y="4338100"/>
            <a:ext cx="977702" cy="977702"/>
            <a:chOff x="152400" y="196713"/>
            <a:chExt cx="977702" cy="977702"/>
          </a:xfrm>
        </p:grpSpPr>
        <p:sp>
          <p:nvSpPr>
            <p:cNvPr id="302" name="Hexagon 301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4" name="Group 303"/>
          <p:cNvGrpSpPr/>
          <p:nvPr/>
        </p:nvGrpSpPr>
        <p:grpSpPr>
          <a:xfrm>
            <a:off x="5462425" y="4419600"/>
            <a:ext cx="978408" cy="978408"/>
            <a:chOff x="152400" y="1274036"/>
            <a:chExt cx="978408" cy="978408"/>
          </a:xfrm>
        </p:grpSpPr>
        <p:sp>
          <p:nvSpPr>
            <p:cNvPr id="305" name="Hexagon 304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6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7" name="Group 306"/>
          <p:cNvGrpSpPr/>
          <p:nvPr/>
        </p:nvGrpSpPr>
        <p:grpSpPr>
          <a:xfrm>
            <a:off x="6531433" y="4394665"/>
            <a:ext cx="900000" cy="900000"/>
            <a:chOff x="152400" y="2286000"/>
            <a:chExt cx="900000" cy="900000"/>
          </a:xfrm>
        </p:grpSpPr>
        <p:sp>
          <p:nvSpPr>
            <p:cNvPr id="308" name="Hexagon 307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9" name="Picture 3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0" name="Group 309"/>
          <p:cNvGrpSpPr/>
          <p:nvPr/>
        </p:nvGrpSpPr>
        <p:grpSpPr>
          <a:xfrm>
            <a:off x="7620009" y="4394188"/>
            <a:ext cx="900000" cy="900000"/>
            <a:chOff x="152400" y="3345836"/>
            <a:chExt cx="900000" cy="900000"/>
          </a:xfrm>
        </p:grpSpPr>
        <p:sp>
          <p:nvSpPr>
            <p:cNvPr id="311" name="Hexagon 310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2" name="Picture 3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3" name="Group 312"/>
          <p:cNvGrpSpPr/>
          <p:nvPr/>
        </p:nvGrpSpPr>
        <p:grpSpPr>
          <a:xfrm>
            <a:off x="7620087" y="5431564"/>
            <a:ext cx="900000" cy="900000"/>
            <a:chOff x="152400" y="4336436"/>
            <a:chExt cx="900000" cy="900000"/>
          </a:xfrm>
        </p:grpSpPr>
        <p:sp>
          <p:nvSpPr>
            <p:cNvPr id="314" name="Hexagon 313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5" name="Picture 3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6" name="Group 315"/>
          <p:cNvGrpSpPr/>
          <p:nvPr/>
        </p:nvGrpSpPr>
        <p:grpSpPr>
          <a:xfrm>
            <a:off x="6502797" y="5424600"/>
            <a:ext cx="900000" cy="900000"/>
            <a:chOff x="175744" y="5334000"/>
            <a:chExt cx="900000" cy="900000"/>
          </a:xfrm>
        </p:grpSpPr>
        <p:sp>
          <p:nvSpPr>
            <p:cNvPr id="317" name="Hexagon 316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665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404008"/>
            <a:ext cx="2286000" cy="3200400"/>
            <a:chOff x="457200" y="304800"/>
            <a:chExt cx="2286000" cy="3200400"/>
          </a:xfrm>
        </p:grpSpPr>
        <p:sp>
          <p:nvSpPr>
            <p:cNvPr id="7" name="Rectangle 6"/>
            <p:cNvSpPr/>
            <p:nvPr/>
          </p:nvSpPr>
          <p:spPr>
            <a:xfrm>
              <a:off x="457200" y="304800"/>
              <a:ext cx="2286000" cy="32004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5833" y="3810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Old English Text MT" panose="03040902040508030806" pitchFamily="66" charset="0"/>
                </a:rPr>
                <a:t>Water</a:t>
              </a:r>
              <a:endParaRPr lang="en-US" dirty="0">
                <a:latin typeface="Old English Text MT" panose="03040902040508030806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3400" y="3123049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rPr>
                <a:t>TERRAIN CARD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5833" y="1905000"/>
              <a:ext cx="14253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Bonus </a:t>
              </a:r>
            </a:p>
            <a:p>
              <a:pPr algn="r"/>
              <a:r>
                <a:rPr lang="en-US" sz="1600" dirty="0" smtClean="0"/>
                <a:t>Defend Bonus </a:t>
              </a:r>
            </a:p>
            <a:p>
              <a:pPr algn="r"/>
              <a:r>
                <a:rPr lang="en-US" sz="1600" dirty="0" smtClean="0"/>
                <a:t>Move Cost 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1110" y="1905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NA</a:t>
              </a:r>
              <a:endParaRPr lang="en-US" sz="1600" dirty="0" smtClean="0"/>
            </a:p>
            <a:p>
              <a:r>
                <a:rPr lang="en-US" sz="1600" dirty="0" smtClean="0"/>
                <a:t>NA</a:t>
              </a:r>
              <a:endParaRPr lang="en-US" sz="1600" dirty="0" smtClean="0"/>
            </a:p>
            <a:p>
              <a:r>
                <a:rPr lang="en-US" sz="1600" dirty="0" smtClean="0"/>
                <a:t>NA</a:t>
              </a:r>
              <a:endParaRPr lang="en-US" sz="1600" dirty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03" y="1143000"/>
            <a:ext cx="69466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21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67925"/>
            <a:ext cx="741870" cy="65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Hexagon 4"/>
          <p:cNvSpPr/>
          <p:nvPr/>
        </p:nvSpPr>
        <p:spPr>
          <a:xfrm>
            <a:off x="361188" y="1949061"/>
            <a:ext cx="751935" cy="667284"/>
          </a:xfrm>
          <a:prstGeom prst="hexagon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8" y="2768125"/>
            <a:ext cx="78149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8" y="3606325"/>
            <a:ext cx="78149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9" y="4444525"/>
            <a:ext cx="753231" cy="66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9" y="5206525"/>
            <a:ext cx="753231" cy="66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005" y="1184180"/>
            <a:ext cx="741870" cy="65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77" y="1946180"/>
            <a:ext cx="757010" cy="65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95400" y="130877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Plains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3200" y="1308773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0     0     1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5400" y="208815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Farmland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2088159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0     0     1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292635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Road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2926359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0     0    .5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376455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Forest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200" y="3764559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    +1  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459035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Dunes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43200" y="4590358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+1     0    1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95400" y="535235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Desert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200" y="5352358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0     0    1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2406" y="132502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Mountains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10206" y="1325028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+3    +4    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62406" y="208702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Light Forest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10206" y="2087028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    +1   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24306" y="290608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Rocky Plains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75827" y="2906082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-1     1</a:t>
            </a:r>
            <a:endParaRPr lang="en-US" dirty="0"/>
          </a:p>
        </p:txBody>
      </p: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427" y="2769056"/>
            <a:ext cx="741870" cy="65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427" y="3531056"/>
            <a:ext cx="741870" cy="65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610" y="4444525"/>
            <a:ext cx="69466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728027" y="367190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Foothills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48306" y="3671904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+2   +3     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88551" y="45181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Water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82236" y="4489390"/>
            <a:ext cx="150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   </a:t>
            </a:r>
            <a:r>
              <a:rPr lang="en-US" dirty="0" smtClean="0"/>
              <a:t>NA</a:t>
            </a:r>
            <a:r>
              <a:rPr lang="en-US" dirty="0" smtClean="0"/>
              <a:t>    NA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78204" y="155961"/>
            <a:ext cx="1107996" cy="990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 smtClean="0">
                <a:latin typeface="Arno Pro Caption" pitchFamily="18" charset="0"/>
              </a:rPr>
              <a:t>Attack Bonus </a:t>
            </a:r>
          </a:p>
          <a:p>
            <a:endParaRPr lang="en-US" sz="1200" dirty="0">
              <a:latin typeface="Arno Pro Caption" pitchFamily="18" charset="0"/>
            </a:endParaRPr>
          </a:p>
          <a:p>
            <a:r>
              <a:rPr lang="en-US" sz="1200" dirty="0" smtClean="0">
                <a:latin typeface="Arno Pro Caption" pitchFamily="18" charset="0"/>
              </a:rPr>
              <a:t>Defend Bonus </a:t>
            </a:r>
          </a:p>
          <a:p>
            <a:endParaRPr lang="en-US" sz="1200" dirty="0">
              <a:latin typeface="Arno Pro Caption" pitchFamily="18" charset="0"/>
            </a:endParaRPr>
          </a:p>
          <a:p>
            <a:r>
              <a:rPr lang="en-US" sz="1200" dirty="0" smtClean="0">
                <a:latin typeface="Arno Pro Caption" pitchFamily="18" charset="0"/>
              </a:rPr>
              <a:t>Move Cost</a:t>
            </a:r>
            <a:endParaRPr lang="en-US" sz="1200" dirty="0">
              <a:latin typeface="Arno Pro Captio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97804" y="155961"/>
            <a:ext cx="1107996" cy="990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 smtClean="0">
                <a:latin typeface="Arno Pro Caption" pitchFamily="18" charset="0"/>
              </a:rPr>
              <a:t>Attack Bonus </a:t>
            </a:r>
          </a:p>
          <a:p>
            <a:endParaRPr lang="en-US" sz="1200" dirty="0">
              <a:latin typeface="Arno Pro Caption" pitchFamily="18" charset="0"/>
            </a:endParaRPr>
          </a:p>
          <a:p>
            <a:r>
              <a:rPr lang="en-US" sz="1200" dirty="0" smtClean="0">
                <a:latin typeface="Arno Pro Caption" pitchFamily="18" charset="0"/>
              </a:rPr>
              <a:t>Defend Bonus </a:t>
            </a:r>
          </a:p>
          <a:p>
            <a:endParaRPr lang="en-US" sz="1200" dirty="0">
              <a:latin typeface="Arno Pro Caption" pitchFamily="18" charset="0"/>
            </a:endParaRPr>
          </a:p>
          <a:p>
            <a:r>
              <a:rPr lang="en-US" sz="1200" dirty="0" smtClean="0">
                <a:latin typeface="Arno Pro Caption" pitchFamily="18" charset="0"/>
              </a:rPr>
              <a:t>Move Cost</a:t>
            </a:r>
            <a:endParaRPr lang="en-US" sz="1200" dirty="0">
              <a:latin typeface="Arno Pro Caption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124200" y="155961"/>
            <a:ext cx="76200" cy="654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505200" y="155961"/>
            <a:ext cx="76200" cy="654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43800" y="152524"/>
            <a:ext cx="7620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001000" y="155961"/>
            <a:ext cx="76200" cy="5787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28600" y="1143124"/>
            <a:ext cx="8243131" cy="3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743200" y="152524"/>
            <a:ext cx="76200" cy="6548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086600" y="155961"/>
            <a:ext cx="89227" cy="5787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28600" y="1905124"/>
            <a:ext cx="826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8600" y="2667124"/>
            <a:ext cx="826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04800" y="3505324"/>
            <a:ext cx="819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04800" y="4343524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04800" y="5181724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04800" y="5943724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810000" y="152524"/>
            <a:ext cx="76200" cy="6548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458200" y="155961"/>
            <a:ext cx="76200" cy="5787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281269" y="61905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Marshland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29069" y="6190557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-2   +2    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239000" y="5383105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    +2    2</a:t>
            </a:r>
            <a:endParaRPr lang="en-US" dirty="0"/>
          </a:p>
        </p:txBody>
      </p:sp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20" y="6031334"/>
            <a:ext cx="741870" cy="65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027" y="5257924"/>
            <a:ext cx="69466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5520568" y="5378058"/>
            <a:ext cx="157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Forested Hills</a:t>
            </a:r>
            <a:endParaRPr lang="en-US" dirty="0">
              <a:latin typeface="Old English Text MT" panose="03040902040508030806" pitchFamily="66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304800" y="6702873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743200" y="155961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39638" y="1146561"/>
            <a:ext cx="76200" cy="554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085176" y="152400"/>
            <a:ext cx="1373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58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5638800" y="152400"/>
            <a:ext cx="2286000" cy="3200400"/>
            <a:chOff x="5181600" y="152400"/>
            <a:chExt cx="2286000" cy="3200400"/>
          </a:xfrm>
        </p:grpSpPr>
        <p:grpSp>
          <p:nvGrpSpPr>
            <p:cNvPr id="30" name="Group 29"/>
            <p:cNvGrpSpPr/>
            <p:nvPr/>
          </p:nvGrpSpPr>
          <p:grpSpPr>
            <a:xfrm>
              <a:off x="5181600" y="152400"/>
              <a:ext cx="2286000" cy="3200400"/>
              <a:chOff x="457200" y="304800"/>
              <a:chExt cx="2286000" cy="32004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Cavalry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UNIT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5833" y="1752600"/>
                <a:ext cx="142536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 </a:t>
                </a:r>
              </a:p>
              <a:p>
                <a:pPr algn="r"/>
                <a:r>
                  <a:rPr lang="en-US" sz="1600" dirty="0" smtClean="0"/>
                  <a:t>Defend </a:t>
                </a:r>
              </a:p>
              <a:p>
                <a:pPr algn="r"/>
                <a:r>
                  <a:rPr lang="en-US" sz="1600" dirty="0" smtClean="0"/>
                  <a:t>Move </a:t>
                </a:r>
              </a:p>
              <a:p>
                <a:pPr algn="r"/>
                <a:r>
                  <a:rPr lang="en-US" sz="1600" dirty="0" smtClean="0"/>
                  <a:t>Cost</a:t>
                </a:r>
              </a:p>
              <a:p>
                <a:pPr algn="r"/>
                <a:r>
                  <a:rPr lang="en-US" sz="1600" dirty="0" smtClean="0"/>
                  <a:t>Maintenance</a:t>
                </a:r>
                <a:endParaRPr lang="en-US" sz="16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011110" y="1752600"/>
                <a:ext cx="4572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8</a:t>
                </a:r>
              </a:p>
              <a:p>
                <a:r>
                  <a:rPr lang="en-US" sz="1600" dirty="0" smtClean="0"/>
                  <a:t>3</a:t>
                </a:r>
              </a:p>
              <a:p>
                <a:r>
                  <a:rPr lang="en-US" sz="1600" dirty="0" smtClean="0"/>
                  <a:t>3</a:t>
                </a:r>
                <a:br>
                  <a:rPr lang="en-US" sz="1600" dirty="0" smtClean="0"/>
                </a:br>
                <a:r>
                  <a:rPr lang="en-US" sz="1600" dirty="0" smtClean="0"/>
                  <a:t>20</a:t>
                </a:r>
              </a:p>
              <a:p>
                <a:r>
                  <a:rPr lang="en-US" sz="1600" dirty="0" smtClean="0"/>
                  <a:t>3</a:t>
                </a:r>
                <a:endParaRPr lang="en-US" sz="1600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026" y="643776"/>
              <a:ext cx="886014" cy="886014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762000" y="3505200"/>
            <a:ext cx="2286000" cy="3200400"/>
            <a:chOff x="304800" y="3505200"/>
            <a:chExt cx="2286000" cy="3200400"/>
          </a:xfrm>
        </p:grpSpPr>
        <p:grpSp>
          <p:nvGrpSpPr>
            <p:cNvPr id="38" name="Group 37"/>
            <p:cNvGrpSpPr/>
            <p:nvPr/>
          </p:nvGrpSpPr>
          <p:grpSpPr>
            <a:xfrm>
              <a:off x="304800" y="3505200"/>
              <a:ext cx="2286000" cy="3200400"/>
              <a:chOff x="457200" y="304800"/>
              <a:chExt cx="2286000" cy="32004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Artillery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UNIT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55833" y="1752600"/>
                <a:ext cx="142536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 </a:t>
                </a:r>
              </a:p>
              <a:p>
                <a:pPr algn="r"/>
                <a:r>
                  <a:rPr lang="en-US" sz="1600" dirty="0" smtClean="0"/>
                  <a:t>Defend </a:t>
                </a:r>
              </a:p>
              <a:p>
                <a:pPr algn="r"/>
                <a:r>
                  <a:rPr lang="en-US" sz="1600" dirty="0" smtClean="0"/>
                  <a:t>Move </a:t>
                </a:r>
              </a:p>
              <a:p>
                <a:pPr algn="r"/>
                <a:r>
                  <a:rPr lang="en-US" sz="1600" dirty="0" smtClean="0"/>
                  <a:t>Cost</a:t>
                </a:r>
              </a:p>
              <a:p>
                <a:pPr algn="r"/>
                <a:r>
                  <a:rPr lang="en-US" sz="1600" dirty="0" smtClean="0"/>
                  <a:t>Maintenance</a:t>
                </a:r>
                <a:endParaRPr lang="en-US" sz="16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011110" y="1752600"/>
                <a:ext cx="4572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7</a:t>
                </a:r>
              </a:p>
              <a:p>
                <a:r>
                  <a:rPr lang="en-US" sz="1600" dirty="0" smtClean="0"/>
                  <a:t>2</a:t>
                </a:r>
              </a:p>
              <a:p>
                <a:r>
                  <a:rPr lang="en-US" sz="1600" dirty="0" smtClean="0"/>
                  <a:t>1</a:t>
                </a:r>
                <a:br>
                  <a:rPr lang="en-US" sz="1600" dirty="0" smtClean="0"/>
                </a:br>
                <a:r>
                  <a:rPr lang="en-US" sz="1600" dirty="0" smtClean="0"/>
                  <a:t>12</a:t>
                </a:r>
              </a:p>
              <a:p>
                <a:r>
                  <a:rPr lang="en-US" sz="1600" dirty="0" smtClean="0"/>
                  <a:t>2</a:t>
                </a:r>
                <a:endParaRPr lang="en-US" sz="1600" dirty="0"/>
              </a:p>
            </p:txBody>
          </p:sp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82" y="4038600"/>
              <a:ext cx="762002" cy="762002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200400" y="152400"/>
            <a:ext cx="2286000" cy="3200400"/>
            <a:chOff x="2743200" y="152400"/>
            <a:chExt cx="2286000" cy="3200400"/>
          </a:xfrm>
        </p:grpSpPr>
        <p:grpSp>
          <p:nvGrpSpPr>
            <p:cNvPr id="22" name="Group 21"/>
            <p:cNvGrpSpPr/>
            <p:nvPr/>
          </p:nvGrpSpPr>
          <p:grpSpPr>
            <a:xfrm>
              <a:off x="2743200" y="152400"/>
              <a:ext cx="2286000" cy="3200400"/>
              <a:chOff x="457200" y="304800"/>
              <a:chExt cx="2286000" cy="3200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Light Infantry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UNIT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55833" y="1752600"/>
                <a:ext cx="142536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 </a:t>
                </a:r>
              </a:p>
              <a:p>
                <a:pPr algn="r"/>
                <a:r>
                  <a:rPr lang="en-US" sz="1600" dirty="0" smtClean="0"/>
                  <a:t>Defend </a:t>
                </a:r>
              </a:p>
              <a:p>
                <a:pPr algn="r"/>
                <a:r>
                  <a:rPr lang="en-US" sz="1600" dirty="0" smtClean="0"/>
                  <a:t>Move </a:t>
                </a:r>
              </a:p>
              <a:p>
                <a:pPr algn="r"/>
                <a:r>
                  <a:rPr lang="en-US" sz="1600" dirty="0" smtClean="0"/>
                  <a:t>Cost</a:t>
                </a:r>
              </a:p>
              <a:p>
                <a:pPr algn="r"/>
                <a:r>
                  <a:rPr lang="en-US" sz="1600" dirty="0" smtClean="0"/>
                  <a:t>Maintenance</a:t>
                </a:r>
                <a:endParaRPr lang="en-US" sz="16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011110" y="1752600"/>
                <a:ext cx="4572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3</a:t>
                </a:r>
                <a:endParaRPr lang="en-US" sz="1600" dirty="0" smtClean="0"/>
              </a:p>
              <a:p>
                <a:r>
                  <a:rPr lang="en-US" sz="1600" dirty="0" smtClean="0"/>
                  <a:t>3</a:t>
                </a:r>
              </a:p>
              <a:p>
                <a:r>
                  <a:rPr lang="en-US" sz="1600" dirty="0"/>
                  <a:t>2</a:t>
                </a: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dirty="0" smtClean="0"/>
                  <a:t>7</a:t>
                </a:r>
              </a:p>
              <a:p>
                <a:r>
                  <a:rPr lang="en-US" sz="1600" dirty="0"/>
                  <a:t>1</a:t>
                </a:r>
              </a:p>
            </p:txBody>
          </p:sp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449" y="597932"/>
              <a:ext cx="977702" cy="977702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762000" y="152400"/>
            <a:ext cx="2286000" cy="3200400"/>
            <a:chOff x="304800" y="152400"/>
            <a:chExt cx="2286000" cy="3200400"/>
          </a:xfrm>
        </p:grpSpPr>
        <p:grpSp>
          <p:nvGrpSpPr>
            <p:cNvPr id="5" name="Group 4"/>
            <p:cNvGrpSpPr/>
            <p:nvPr/>
          </p:nvGrpSpPr>
          <p:grpSpPr>
            <a:xfrm>
              <a:off x="304800" y="152400"/>
              <a:ext cx="2286000" cy="3200400"/>
              <a:chOff x="457200" y="304800"/>
              <a:chExt cx="2286000" cy="3200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Heavy Infantry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UNIT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55833" y="1752600"/>
                <a:ext cx="142536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 </a:t>
                </a:r>
              </a:p>
              <a:p>
                <a:pPr algn="r"/>
                <a:r>
                  <a:rPr lang="en-US" sz="1600" dirty="0" smtClean="0"/>
                  <a:t>Defend </a:t>
                </a:r>
              </a:p>
              <a:p>
                <a:pPr algn="r"/>
                <a:r>
                  <a:rPr lang="en-US" sz="1600" dirty="0" smtClean="0"/>
                  <a:t>Move </a:t>
                </a:r>
              </a:p>
              <a:p>
                <a:pPr algn="r"/>
                <a:r>
                  <a:rPr lang="en-US" sz="1600" dirty="0" smtClean="0"/>
                  <a:t>Cost</a:t>
                </a:r>
              </a:p>
              <a:p>
                <a:pPr algn="r"/>
                <a:r>
                  <a:rPr lang="en-US" sz="1600" dirty="0" smtClean="0"/>
                  <a:t>Maintenance</a:t>
                </a:r>
                <a:endParaRPr lang="en-US" sz="16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011110" y="1752600"/>
                <a:ext cx="4572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5</a:t>
                </a:r>
              </a:p>
              <a:p>
                <a:r>
                  <a:rPr lang="en-US" sz="1600" dirty="0" smtClean="0"/>
                  <a:t>4</a:t>
                </a:r>
              </a:p>
              <a:p>
                <a:r>
                  <a:rPr lang="en-US" sz="1600" dirty="0" smtClean="0"/>
                  <a:t>1</a:t>
                </a:r>
                <a:br>
                  <a:rPr lang="en-US" sz="1600" dirty="0" smtClean="0"/>
                </a:br>
                <a:r>
                  <a:rPr lang="en-US" sz="1600" dirty="0" smtClean="0"/>
                  <a:t>10</a:t>
                </a:r>
              </a:p>
              <a:p>
                <a:r>
                  <a:rPr lang="en-US" sz="1600" dirty="0" smtClean="0"/>
                  <a:t>2</a:t>
                </a:r>
                <a:endParaRPr lang="en-US" sz="1600" dirty="0"/>
              </a:p>
            </p:txBody>
          </p:sp>
        </p:grpSp>
        <p:pic>
          <p:nvPicPr>
            <p:cNvPr id="1028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525" y="643776"/>
              <a:ext cx="978408" cy="978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Group 66"/>
          <p:cNvGrpSpPr/>
          <p:nvPr/>
        </p:nvGrpSpPr>
        <p:grpSpPr>
          <a:xfrm>
            <a:off x="3222833" y="3505200"/>
            <a:ext cx="2286000" cy="3200400"/>
            <a:chOff x="304800" y="152400"/>
            <a:chExt cx="2286000" cy="3200400"/>
          </a:xfrm>
        </p:grpSpPr>
        <p:grpSp>
          <p:nvGrpSpPr>
            <p:cNvPr id="68" name="Group 67"/>
            <p:cNvGrpSpPr/>
            <p:nvPr/>
          </p:nvGrpSpPr>
          <p:grpSpPr>
            <a:xfrm>
              <a:off x="304800" y="152400"/>
              <a:ext cx="2286000" cy="3200400"/>
              <a:chOff x="457200" y="304800"/>
              <a:chExt cx="2286000" cy="32004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Fortification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BUILD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55833" y="1800761"/>
                <a:ext cx="142536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</a:t>
                </a:r>
                <a:endParaRPr lang="en-US" sz="1600" dirty="0" smtClean="0"/>
              </a:p>
              <a:p>
                <a:pPr algn="r"/>
                <a:r>
                  <a:rPr lang="en-US" sz="1600" dirty="0" smtClean="0"/>
                  <a:t>Cost</a:t>
                </a:r>
              </a:p>
              <a:p>
                <a:pPr algn="r"/>
                <a:r>
                  <a:rPr lang="en-US" sz="1600" dirty="0" smtClean="0"/>
                  <a:t>Maintenance</a:t>
                </a:r>
                <a:endParaRPr lang="en-US" sz="16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011110" y="1800761"/>
                <a:ext cx="4572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+2</a:t>
                </a:r>
              </a:p>
              <a:p>
                <a:r>
                  <a:rPr lang="en-US" sz="1600" dirty="0" smtClean="0"/>
                  <a:t>+4</a:t>
                </a:r>
              </a:p>
              <a:p>
                <a:r>
                  <a:rPr lang="en-US" sz="1600" dirty="0" smtClean="0"/>
                  <a:t>-</a:t>
                </a:r>
              </a:p>
              <a:p>
                <a:r>
                  <a:rPr lang="en-US" sz="1600" dirty="0" smtClean="0"/>
                  <a:t>20</a:t>
                </a:r>
                <a:endParaRPr lang="en-US" sz="1600" dirty="0" smtClean="0"/>
              </a:p>
              <a:p>
                <a:r>
                  <a:rPr lang="en-US" sz="1600" dirty="0" smtClean="0"/>
                  <a:t>3</a:t>
                </a:r>
                <a:endParaRPr lang="en-US" sz="1600" dirty="0"/>
              </a:p>
            </p:txBody>
          </p:sp>
        </p:grp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609600"/>
              <a:ext cx="672902" cy="672902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5638800" y="3505200"/>
            <a:ext cx="2286000" cy="3200400"/>
            <a:chOff x="2743200" y="152400"/>
            <a:chExt cx="2286000" cy="3200400"/>
          </a:xfrm>
        </p:grpSpPr>
        <p:grpSp>
          <p:nvGrpSpPr>
            <p:cNvPr id="76" name="Group 75"/>
            <p:cNvGrpSpPr/>
            <p:nvPr/>
          </p:nvGrpSpPr>
          <p:grpSpPr>
            <a:xfrm>
              <a:off x="2743200" y="152400"/>
              <a:ext cx="2286000" cy="3200400"/>
              <a:chOff x="457200" y="304800"/>
              <a:chExt cx="2286000" cy="32004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Bridge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BUILD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55833" y="2539425"/>
                <a:ext cx="14253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Cost</a:t>
                </a:r>
              </a:p>
              <a:p>
                <a:pPr algn="r"/>
                <a:r>
                  <a:rPr lang="en-US" sz="1600" dirty="0" smtClean="0"/>
                  <a:t>Maintenance</a:t>
                </a:r>
                <a:endParaRPr lang="en-US" sz="16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011110" y="2539425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15</a:t>
                </a:r>
              </a:p>
              <a:p>
                <a:r>
                  <a:rPr lang="en-US" sz="1600" dirty="0"/>
                  <a:t>1</a:t>
                </a:r>
              </a:p>
            </p:txBody>
          </p:sp>
        </p:grpSp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966" y="774909"/>
              <a:ext cx="1026468" cy="507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2841833" y="1600200"/>
              <a:ext cx="2133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Allow movement across water </a:t>
              </a:r>
              <a:r>
                <a:rPr lang="en-US" sz="1400" dirty="0" smtClean="0"/>
                <a:t>terrain. Requires Engineering.</a:t>
              </a:r>
              <a:endParaRPr lang="en-US" sz="14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75233" y="4657695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Requires Masonry.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92323" y="4693384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Requires Engineering.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100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04800" y="304800"/>
            <a:ext cx="2286000" cy="3200400"/>
            <a:chOff x="304800" y="304800"/>
            <a:chExt cx="2286000" cy="3200400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304800"/>
              <a:ext cx="2286000" cy="3200400"/>
              <a:chOff x="457200" y="304800"/>
              <a:chExt cx="2286000" cy="3200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55833" y="3048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Trade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ADVANCEMENT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03433" y="674132"/>
              <a:ext cx="2133600" cy="2410599"/>
              <a:chOff x="403433" y="674132"/>
              <a:chExt cx="2133600" cy="241059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3433" y="1600200"/>
                <a:ext cx="213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Increases revenue from each held town and city by 2.</a:t>
                </a:r>
                <a:endParaRPr lang="en-US" sz="12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57200" y="2438400"/>
                <a:ext cx="1981200" cy="646331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Cost</a:t>
                </a:r>
                <a:r>
                  <a:rPr lang="en-US" sz="1200" dirty="0" smtClean="0"/>
                  <a:t> : </a:t>
                </a:r>
                <a:r>
                  <a:rPr lang="en-US" sz="1200" dirty="0" smtClean="0"/>
                  <a:t>50</a:t>
                </a:r>
                <a:endParaRPr lang="en-US" sz="1200" dirty="0" smtClean="0"/>
              </a:p>
              <a:p>
                <a:r>
                  <a:rPr lang="en-US" sz="1200" b="1" dirty="0" smtClean="0"/>
                  <a:t>Requires</a:t>
                </a:r>
                <a:r>
                  <a:rPr lang="en-US" sz="1200" dirty="0" smtClean="0"/>
                  <a:t> : Legal </a:t>
                </a:r>
                <a:r>
                  <a:rPr lang="en-US" sz="1200" dirty="0" smtClean="0"/>
                  <a:t>System</a:t>
                </a:r>
              </a:p>
              <a:p>
                <a:r>
                  <a:rPr lang="en-US" sz="1200" b="1" dirty="0" smtClean="0"/>
                  <a:t>Leads To</a:t>
                </a:r>
                <a:r>
                  <a:rPr lang="en-US" sz="1200" dirty="0" smtClean="0"/>
                  <a:t> : Diplomacy</a:t>
                </a:r>
                <a:endParaRPr lang="en-US" sz="1200" dirty="0"/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9736" y="674132"/>
                <a:ext cx="792327" cy="825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2" name="Group 51"/>
          <p:cNvGrpSpPr/>
          <p:nvPr/>
        </p:nvGrpSpPr>
        <p:grpSpPr>
          <a:xfrm>
            <a:off x="2743200" y="3581400"/>
            <a:ext cx="2286000" cy="3200400"/>
            <a:chOff x="304800" y="304800"/>
            <a:chExt cx="2286000" cy="3200400"/>
          </a:xfrm>
        </p:grpSpPr>
        <p:grpSp>
          <p:nvGrpSpPr>
            <p:cNvPr id="53" name="Group 52"/>
            <p:cNvGrpSpPr/>
            <p:nvPr/>
          </p:nvGrpSpPr>
          <p:grpSpPr>
            <a:xfrm>
              <a:off x="304800" y="304800"/>
              <a:ext cx="2286000" cy="3200400"/>
              <a:chOff x="457200" y="304800"/>
              <a:chExt cx="2286000" cy="32004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55833" y="3048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Literacy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ADVANCEMENT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03433" y="1600200"/>
              <a:ext cx="2133600" cy="1516797"/>
              <a:chOff x="403433" y="1600200"/>
              <a:chExt cx="2133600" cy="1516797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03433" y="1600200"/>
                <a:ext cx="213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Increases revenue from each held town and city by 2.</a:t>
                </a:r>
                <a:endParaRPr lang="en-US" sz="12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7200" y="2286000"/>
                <a:ext cx="1981200" cy="83099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Cost</a:t>
                </a:r>
                <a:r>
                  <a:rPr lang="en-US" sz="1200" dirty="0" smtClean="0"/>
                  <a:t> : </a:t>
                </a:r>
                <a:r>
                  <a:rPr lang="en-US" sz="1200" dirty="0" smtClean="0"/>
                  <a:t>40</a:t>
                </a:r>
                <a:endParaRPr lang="en-US" sz="1200" dirty="0" smtClean="0"/>
              </a:p>
              <a:p>
                <a:r>
                  <a:rPr lang="en-US" sz="1200" b="1" dirty="0" smtClean="0"/>
                  <a:t>Requires</a:t>
                </a:r>
                <a:r>
                  <a:rPr lang="en-US" sz="1200" dirty="0" smtClean="0"/>
                  <a:t> : </a:t>
                </a:r>
                <a:r>
                  <a:rPr lang="en-US" sz="1200" dirty="0" smtClean="0"/>
                  <a:t>none</a:t>
                </a:r>
              </a:p>
              <a:p>
                <a:r>
                  <a:rPr lang="en-US" sz="1200" b="1" dirty="0" smtClean="0"/>
                  <a:t>Leads To </a:t>
                </a:r>
                <a:r>
                  <a:rPr lang="en-US" sz="1200" dirty="0" smtClean="0"/>
                  <a:t>: Education System, Legal System</a:t>
                </a:r>
                <a:endParaRPr lang="en-US" sz="1200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2743200" y="304800"/>
            <a:ext cx="2286000" cy="3200400"/>
            <a:chOff x="2743200" y="304800"/>
            <a:chExt cx="2286000" cy="3200400"/>
          </a:xfrm>
        </p:grpSpPr>
        <p:grpSp>
          <p:nvGrpSpPr>
            <p:cNvPr id="25" name="Group 24"/>
            <p:cNvGrpSpPr/>
            <p:nvPr/>
          </p:nvGrpSpPr>
          <p:grpSpPr>
            <a:xfrm>
              <a:off x="2743200" y="304800"/>
              <a:ext cx="2286000" cy="3200400"/>
              <a:chOff x="304800" y="304800"/>
              <a:chExt cx="2286000" cy="32004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04800" y="3048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Nationalism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ADVANCEMENT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03433" y="1600200"/>
                <a:ext cx="2133600" cy="1484531"/>
                <a:chOff x="403433" y="1600200"/>
                <a:chExt cx="2133600" cy="1484531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403433" y="1600200"/>
                  <a:ext cx="2133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Decreases the cost of light infantry by 2</a:t>
                  </a:r>
                  <a:r>
                    <a:rPr lang="en-US" sz="1200" dirty="0" smtClean="0"/>
                    <a:t>.</a:t>
                  </a:r>
                  <a:endParaRPr lang="en-US" sz="12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57200" y="2438400"/>
                  <a:ext cx="1981200" cy="64633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Cost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30</a:t>
                  </a:r>
                  <a:endParaRPr lang="en-US" sz="1200" dirty="0" smtClean="0"/>
                </a:p>
                <a:p>
                  <a:r>
                    <a:rPr lang="en-US" sz="1200" b="1" dirty="0" smtClean="0"/>
                    <a:t>Requires</a:t>
                  </a:r>
                  <a:r>
                    <a:rPr lang="en-US" sz="1200" dirty="0" smtClean="0"/>
                    <a:t> </a:t>
                  </a:r>
                  <a:r>
                    <a:rPr lang="en-US" sz="1200" dirty="0" smtClean="0"/>
                    <a:t>: none</a:t>
                  </a:r>
                </a:p>
                <a:p>
                  <a:r>
                    <a:rPr lang="en-US" sz="1200" b="1" dirty="0"/>
                    <a:t>Leads To</a:t>
                  </a:r>
                  <a:r>
                    <a:rPr lang="en-US" sz="1200" dirty="0"/>
                    <a:t> : </a:t>
                  </a:r>
                  <a:r>
                    <a:rPr lang="en-US" sz="1200" dirty="0" smtClean="0"/>
                    <a:t>Conscription</a:t>
                  </a:r>
                  <a:endParaRPr lang="en-US" sz="1200" dirty="0"/>
                </a:p>
              </p:txBody>
            </p:sp>
          </p:grpSp>
        </p:grpSp>
        <p:pic>
          <p:nvPicPr>
            <p:cNvPr id="2052" name="Picture 4" descr="http://simpleicon.com/wp-content/uploads/fla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6996" y="621792"/>
              <a:ext cx="978408" cy="978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49" name="Group 2048"/>
          <p:cNvGrpSpPr/>
          <p:nvPr/>
        </p:nvGrpSpPr>
        <p:grpSpPr>
          <a:xfrm>
            <a:off x="5181600" y="304800"/>
            <a:ext cx="2286000" cy="3200400"/>
            <a:chOff x="5181600" y="304800"/>
            <a:chExt cx="2286000" cy="3200400"/>
          </a:xfrm>
        </p:grpSpPr>
        <p:grpSp>
          <p:nvGrpSpPr>
            <p:cNvPr id="34" name="Group 33"/>
            <p:cNvGrpSpPr/>
            <p:nvPr/>
          </p:nvGrpSpPr>
          <p:grpSpPr>
            <a:xfrm>
              <a:off x="5181600" y="304800"/>
              <a:ext cx="2286000" cy="3200400"/>
              <a:chOff x="304800" y="304800"/>
              <a:chExt cx="2286000" cy="3200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800" y="3048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Engineering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ADVANCEMENT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3433" y="1600200"/>
                <a:ext cx="2133600" cy="1299865"/>
                <a:chOff x="403433" y="1600200"/>
                <a:chExt cx="2133600" cy="1299865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403433" y="1600200"/>
                  <a:ext cx="2133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Allows the creation of bridges  and artillery units.</a:t>
                  </a:r>
                  <a:endParaRPr lang="en-US" sz="1200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57200" y="2438400"/>
                  <a:ext cx="1981200" cy="4616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Cost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70</a:t>
                  </a:r>
                  <a:endParaRPr lang="en-US" sz="1200" dirty="0" smtClean="0"/>
                </a:p>
                <a:p>
                  <a:r>
                    <a:rPr lang="en-US" sz="1200" b="1" dirty="0" smtClean="0"/>
                    <a:t>Requires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Education System</a:t>
                  </a:r>
                  <a:endParaRPr lang="en-US" sz="1200" dirty="0"/>
                </a:p>
              </p:txBody>
            </p:sp>
          </p:grpSp>
        </p:grp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0366" y="631353"/>
              <a:ext cx="1143834" cy="91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8" name="Group 2047"/>
          <p:cNvGrpSpPr/>
          <p:nvPr/>
        </p:nvGrpSpPr>
        <p:grpSpPr>
          <a:xfrm>
            <a:off x="304800" y="3581400"/>
            <a:ext cx="2286000" cy="3200400"/>
            <a:chOff x="304800" y="3581400"/>
            <a:chExt cx="2286000" cy="3200400"/>
          </a:xfrm>
        </p:grpSpPr>
        <p:grpSp>
          <p:nvGrpSpPr>
            <p:cNvPr id="43" name="Group 42"/>
            <p:cNvGrpSpPr/>
            <p:nvPr/>
          </p:nvGrpSpPr>
          <p:grpSpPr>
            <a:xfrm>
              <a:off x="304800" y="3581400"/>
              <a:ext cx="2286000" cy="3200400"/>
              <a:chOff x="304800" y="304800"/>
              <a:chExt cx="2286000" cy="32004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304800" y="3048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Masonry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ADVANCEMENT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403433" y="1600200"/>
                <a:ext cx="2133600" cy="1299865"/>
                <a:chOff x="403433" y="1600200"/>
                <a:chExt cx="2133600" cy="1299865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403433" y="1600200"/>
                  <a:ext cx="21336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Allows the creation of fortifications. Increases the defense of cities and towns by 2.</a:t>
                  </a:r>
                  <a:endParaRPr lang="en-US" sz="1200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57200" y="2438400"/>
                  <a:ext cx="1981200" cy="4616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Cost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50</a:t>
                  </a:r>
                  <a:endParaRPr lang="en-US" sz="1200" dirty="0" smtClean="0"/>
                </a:p>
                <a:p>
                  <a:r>
                    <a:rPr lang="en-US" sz="1200" b="1" dirty="0" smtClean="0"/>
                    <a:t>Requires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none</a:t>
                  </a:r>
                  <a:endParaRPr lang="en-US" sz="1200" dirty="0"/>
                </a:p>
              </p:txBody>
            </p:sp>
          </p:grpSp>
        </p:grpSp>
        <p:pic>
          <p:nvPicPr>
            <p:cNvPr id="2055" name="Picture 7" descr="http://13059554.sites.myregisteredsite.com/files/108249829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575" y="3914855"/>
              <a:ext cx="1236450" cy="978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7" name="Picture 9" descr="https://image.freepik.com/free-icon/books-stack-of-three_318-4554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96" y="3898392"/>
            <a:ext cx="978408" cy="97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1" name="Group 2050"/>
          <p:cNvGrpSpPr/>
          <p:nvPr/>
        </p:nvGrpSpPr>
        <p:grpSpPr>
          <a:xfrm>
            <a:off x="5181600" y="3581400"/>
            <a:ext cx="2286000" cy="3200400"/>
            <a:chOff x="5181600" y="3581400"/>
            <a:chExt cx="2286000" cy="3200400"/>
          </a:xfrm>
        </p:grpSpPr>
        <p:grpSp>
          <p:nvGrpSpPr>
            <p:cNvPr id="61" name="Group 60"/>
            <p:cNvGrpSpPr/>
            <p:nvPr/>
          </p:nvGrpSpPr>
          <p:grpSpPr>
            <a:xfrm>
              <a:off x="5181600" y="3581400"/>
              <a:ext cx="2286000" cy="3200400"/>
              <a:chOff x="304800" y="304800"/>
              <a:chExt cx="2286000" cy="3200400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304800" y="3048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Conscription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ADVANCEMENT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403433" y="1600200"/>
                <a:ext cx="2133600" cy="1484531"/>
                <a:chOff x="403433" y="1600200"/>
                <a:chExt cx="2133600" cy="1484531"/>
              </a:xfrm>
            </p:grpSpPr>
            <p:sp>
              <p:nvSpPr>
                <p:cNvPr id="64" name="TextBox 63"/>
                <p:cNvSpPr txBox="1"/>
                <p:nvPr/>
              </p:nvSpPr>
              <p:spPr>
                <a:xfrm>
                  <a:off x="403433" y="1600200"/>
                  <a:ext cx="2133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Decreases the cost of heavy infantry by 3.</a:t>
                  </a:r>
                  <a:endParaRPr lang="en-US" sz="1200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57200" y="2438400"/>
                  <a:ext cx="1981200" cy="64633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Cost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30</a:t>
                  </a:r>
                  <a:endParaRPr lang="en-US" sz="1200" dirty="0" smtClean="0"/>
                </a:p>
                <a:p>
                  <a:r>
                    <a:rPr lang="en-US" sz="1200" b="1" dirty="0" smtClean="0"/>
                    <a:t>Requires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Nationalism and Religion</a:t>
                  </a:r>
                  <a:endParaRPr lang="en-US" sz="1200" dirty="0"/>
                </a:p>
              </p:txBody>
            </p:sp>
          </p:grpSp>
        </p:grpSp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3898392"/>
              <a:ext cx="1215598" cy="97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493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04800" y="3581400"/>
            <a:ext cx="2286000" cy="3200400"/>
            <a:chOff x="304800" y="304800"/>
            <a:chExt cx="2286000" cy="3200400"/>
          </a:xfrm>
        </p:grpSpPr>
        <p:grpSp>
          <p:nvGrpSpPr>
            <p:cNvPr id="44" name="Group 43"/>
            <p:cNvGrpSpPr/>
            <p:nvPr/>
          </p:nvGrpSpPr>
          <p:grpSpPr>
            <a:xfrm>
              <a:off x="304800" y="304800"/>
              <a:ext cx="2286000" cy="3200400"/>
              <a:chOff x="457200" y="304800"/>
              <a:chExt cx="2286000" cy="32004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55833" y="3048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Medicine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ADVANCEMENT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03433" y="1600200"/>
              <a:ext cx="2133600" cy="1299865"/>
              <a:chOff x="403433" y="1600200"/>
              <a:chExt cx="2133600" cy="1299865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403433" y="1600200"/>
                <a:ext cx="213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Increases </a:t>
                </a:r>
                <a:r>
                  <a:rPr lang="en-US" sz="1200" dirty="0" smtClean="0"/>
                  <a:t>defense of heavy and light infantry by 2.</a:t>
                </a:r>
                <a:endParaRPr lang="en-US" sz="12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57200" y="2438400"/>
                <a:ext cx="1981200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Cost</a:t>
                </a:r>
                <a:r>
                  <a:rPr lang="en-US" sz="1200" dirty="0" smtClean="0"/>
                  <a:t> : </a:t>
                </a:r>
                <a:r>
                  <a:rPr lang="en-US" sz="1200" dirty="0" smtClean="0"/>
                  <a:t>70</a:t>
                </a:r>
                <a:endParaRPr lang="en-US" sz="1200" dirty="0" smtClean="0"/>
              </a:p>
              <a:p>
                <a:r>
                  <a:rPr lang="en-US" sz="1200" b="1" dirty="0" smtClean="0"/>
                  <a:t>Requires</a:t>
                </a:r>
                <a:r>
                  <a:rPr lang="en-US" sz="1200" dirty="0" smtClean="0"/>
                  <a:t> : </a:t>
                </a:r>
                <a:r>
                  <a:rPr lang="en-US" sz="1200" dirty="0" smtClean="0"/>
                  <a:t>Education System</a:t>
                </a:r>
                <a:endParaRPr lang="en-US" sz="1200" dirty="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743200" y="304800"/>
            <a:ext cx="2286000" cy="3200400"/>
            <a:chOff x="2743200" y="304800"/>
            <a:chExt cx="2286000" cy="3200400"/>
          </a:xfrm>
        </p:grpSpPr>
        <p:grpSp>
          <p:nvGrpSpPr>
            <p:cNvPr id="25" name="Group 24"/>
            <p:cNvGrpSpPr/>
            <p:nvPr/>
          </p:nvGrpSpPr>
          <p:grpSpPr>
            <a:xfrm>
              <a:off x="2743200" y="304800"/>
              <a:ext cx="2286000" cy="3200400"/>
              <a:chOff x="304800" y="304800"/>
              <a:chExt cx="2286000" cy="32004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04800" y="3048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Legal System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ADVANCEMENT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03433" y="1600200"/>
                <a:ext cx="2133600" cy="1299865"/>
                <a:chOff x="403433" y="1600200"/>
                <a:chExt cx="2133600" cy="1299865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403433" y="1600200"/>
                  <a:ext cx="2133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Increases revenue from each held town and city by 2.</a:t>
                  </a:r>
                  <a:endParaRPr lang="en-US" sz="12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57200" y="2438400"/>
                  <a:ext cx="1981200" cy="4616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Cost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70</a:t>
                  </a:r>
                  <a:endParaRPr lang="en-US" sz="1200" dirty="0" smtClean="0"/>
                </a:p>
                <a:p>
                  <a:r>
                    <a:rPr lang="en-US" sz="1200" b="1" dirty="0" smtClean="0"/>
                    <a:t>Requires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Literacy</a:t>
                  </a:r>
                  <a:endParaRPr lang="en-US" sz="1200" dirty="0"/>
                </a:p>
              </p:txBody>
            </p:sp>
          </p:grpSp>
        </p:grpSp>
        <p:pic>
          <p:nvPicPr>
            <p:cNvPr id="8194" name="Picture 2" descr="https://maxcdn.icons8.com/Share/icon/Science/scales16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6996" y="597797"/>
              <a:ext cx="978408" cy="978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304800" y="304800"/>
            <a:ext cx="2286000" cy="3200400"/>
            <a:chOff x="304800" y="304800"/>
            <a:chExt cx="2286000" cy="3200400"/>
          </a:xfrm>
        </p:grpSpPr>
        <p:grpSp>
          <p:nvGrpSpPr>
            <p:cNvPr id="19" name="Group 18"/>
            <p:cNvGrpSpPr/>
            <p:nvPr/>
          </p:nvGrpSpPr>
          <p:grpSpPr>
            <a:xfrm>
              <a:off x="304800" y="304800"/>
              <a:ext cx="2286000" cy="3200400"/>
              <a:chOff x="304800" y="304800"/>
              <a:chExt cx="2286000" cy="32004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04800" y="3048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Science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ADVANCEMENT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03433" y="1600200"/>
                <a:ext cx="2133600" cy="1299865"/>
                <a:chOff x="403433" y="1600200"/>
                <a:chExt cx="2133600" cy="1299865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403433" y="1600200"/>
                  <a:ext cx="2133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Increases </a:t>
                  </a:r>
                  <a:r>
                    <a:rPr lang="en-US" sz="1200" dirty="0" smtClean="0"/>
                    <a:t>attack of artillery by 2.</a:t>
                  </a:r>
                  <a:endParaRPr lang="en-US" sz="12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57200" y="2438400"/>
                  <a:ext cx="1981200" cy="4616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Cost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60</a:t>
                  </a:r>
                  <a:endParaRPr lang="en-US" sz="1200" dirty="0" smtClean="0"/>
                </a:p>
                <a:p>
                  <a:r>
                    <a:rPr lang="en-US" sz="1200" b="1" dirty="0" smtClean="0"/>
                    <a:t>Requires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Education System</a:t>
                  </a:r>
                  <a:endParaRPr lang="en-US" sz="1200" dirty="0"/>
                </a:p>
              </p:txBody>
            </p:sp>
          </p:grpSp>
        </p:grpSp>
        <p:pic>
          <p:nvPicPr>
            <p:cNvPr id="8196" name="Picture 4" descr="https://d30y9cdsu7xlg0.cloudfront.net/png/103308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655" y="578569"/>
              <a:ext cx="978408" cy="978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5181600" y="304800"/>
            <a:ext cx="2286000" cy="3200400"/>
            <a:chOff x="5181600" y="304800"/>
            <a:chExt cx="2286000" cy="3200400"/>
          </a:xfrm>
        </p:grpSpPr>
        <p:grpSp>
          <p:nvGrpSpPr>
            <p:cNvPr id="34" name="Group 33"/>
            <p:cNvGrpSpPr/>
            <p:nvPr/>
          </p:nvGrpSpPr>
          <p:grpSpPr>
            <a:xfrm>
              <a:off x="5181600" y="304800"/>
              <a:ext cx="2286000" cy="3200400"/>
              <a:chOff x="304800" y="304800"/>
              <a:chExt cx="2286000" cy="3200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800" y="3048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Diplomacy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ADVANCEMENT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3433" y="1600200"/>
                <a:ext cx="2133600" cy="1299865"/>
                <a:chOff x="403433" y="1600200"/>
                <a:chExt cx="2133600" cy="1299865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403433" y="1600200"/>
                  <a:ext cx="2133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Increases </a:t>
                  </a:r>
                  <a:r>
                    <a:rPr lang="en-US" sz="1200" dirty="0" smtClean="0"/>
                    <a:t>defense of fortifications by 2 and defense of capitals by 3.</a:t>
                  </a:r>
                  <a:endParaRPr lang="en-US" sz="1200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57200" y="2438400"/>
                  <a:ext cx="1981200" cy="4616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Cost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86</a:t>
                  </a:r>
                  <a:endParaRPr lang="en-US" sz="1200" dirty="0" smtClean="0"/>
                </a:p>
                <a:p>
                  <a:r>
                    <a:rPr lang="en-US" sz="1200" b="1" dirty="0" smtClean="0"/>
                    <a:t>Requires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Trade</a:t>
                  </a:r>
                  <a:endParaRPr lang="en-US" sz="1200" dirty="0"/>
                </a:p>
              </p:txBody>
            </p:sp>
          </p:grpSp>
        </p:grpSp>
        <p:pic>
          <p:nvPicPr>
            <p:cNvPr id="8198" name="Picture 6" descr="https://d30y9cdsu7xlg0.cloudfront.net/png/24572-20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5396" y="597797"/>
              <a:ext cx="978408" cy="978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200" name="Picture 8" descr="https://cdn4.iconfinder.com/data/icons/dot/256/health_medicine_emergenc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55" y="3898392"/>
            <a:ext cx="978408" cy="97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743200" y="3581400"/>
            <a:ext cx="2286000" cy="3200400"/>
            <a:chOff x="2743200" y="3581400"/>
            <a:chExt cx="2286000" cy="3200400"/>
          </a:xfrm>
        </p:grpSpPr>
        <p:grpSp>
          <p:nvGrpSpPr>
            <p:cNvPr id="52" name="Group 51"/>
            <p:cNvGrpSpPr/>
            <p:nvPr/>
          </p:nvGrpSpPr>
          <p:grpSpPr>
            <a:xfrm>
              <a:off x="2743200" y="3581400"/>
              <a:ext cx="2286000" cy="3200400"/>
              <a:chOff x="304800" y="304800"/>
              <a:chExt cx="2286000" cy="32004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04800" y="3048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Religion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ADVANCEMENT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03433" y="1600200"/>
                <a:ext cx="2133600" cy="1484531"/>
                <a:chOff x="403433" y="1600200"/>
                <a:chExt cx="2133600" cy="1484531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403433" y="1600200"/>
                  <a:ext cx="2133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Decreases the cost of light infantry by 2.</a:t>
                  </a:r>
                  <a:endParaRPr lang="en-US" sz="1200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57200" y="2438400"/>
                  <a:ext cx="1981200" cy="64633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Cost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30</a:t>
                  </a:r>
                  <a:endParaRPr lang="en-US" sz="1200" dirty="0" smtClean="0"/>
                </a:p>
                <a:p>
                  <a:r>
                    <a:rPr lang="en-US" sz="1200" b="1" dirty="0" smtClean="0"/>
                    <a:t>Requires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none</a:t>
                  </a:r>
                </a:p>
                <a:p>
                  <a:r>
                    <a:rPr lang="en-US" sz="1200" b="1" dirty="0" smtClean="0"/>
                    <a:t>Leads To</a:t>
                  </a:r>
                  <a:r>
                    <a:rPr lang="en-US" sz="1200" dirty="0" smtClean="0"/>
                    <a:t> : Conscription</a:t>
                  </a:r>
                  <a:endParaRPr lang="en-US" sz="1200" dirty="0"/>
                </a:p>
              </p:txBody>
            </p:sp>
          </p:grpSp>
        </p:grpSp>
        <p:pic>
          <p:nvPicPr>
            <p:cNvPr id="8202" name="Picture 10" descr="http://www.yslegal.com/wp-content/uploads/2015/07/religi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096" y="3974592"/>
              <a:ext cx="902208" cy="90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5181600" y="3581400"/>
            <a:ext cx="2286000" cy="3200400"/>
            <a:chOff x="5181600" y="3581400"/>
            <a:chExt cx="2286000" cy="3200400"/>
          </a:xfrm>
        </p:grpSpPr>
        <p:grpSp>
          <p:nvGrpSpPr>
            <p:cNvPr id="61" name="Group 60"/>
            <p:cNvGrpSpPr/>
            <p:nvPr/>
          </p:nvGrpSpPr>
          <p:grpSpPr>
            <a:xfrm>
              <a:off x="5181600" y="3581400"/>
              <a:ext cx="2286000" cy="3200400"/>
              <a:chOff x="304800" y="304800"/>
              <a:chExt cx="2286000" cy="3200400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304800" y="3048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Education System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ADVANCEMENT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403433" y="1600200"/>
                <a:ext cx="2133600" cy="1516797"/>
                <a:chOff x="403433" y="1600200"/>
                <a:chExt cx="2133600" cy="1516797"/>
              </a:xfrm>
            </p:grpSpPr>
            <p:sp>
              <p:nvSpPr>
                <p:cNvPr id="64" name="TextBox 63"/>
                <p:cNvSpPr txBox="1"/>
                <p:nvPr/>
              </p:nvSpPr>
              <p:spPr>
                <a:xfrm>
                  <a:off x="403433" y="1600200"/>
                  <a:ext cx="2133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Increases revenue from each held </a:t>
                  </a:r>
                  <a:r>
                    <a:rPr lang="en-US" sz="1200" dirty="0" smtClean="0"/>
                    <a:t>capital by 4.</a:t>
                  </a:r>
                  <a:endParaRPr lang="en-US" sz="1200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57200" y="2286000"/>
                  <a:ext cx="1981200" cy="83099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Cost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80</a:t>
                  </a:r>
                  <a:endParaRPr lang="en-US" sz="1200" dirty="0" smtClean="0"/>
                </a:p>
                <a:p>
                  <a:r>
                    <a:rPr lang="en-US" sz="1200" b="1" dirty="0" smtClean="0"/>
                    <a:t>Requires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Literacy</a:t>
                  </a:r>
                </a:p>
                <a:p>
                  <a:r>
                    <a:rPr lang="en-US" sz="1200" b="1" dirty="0" smtClean="0"/>
                    <a:t>Leads To </a:t>
                  </a:r>
                  <a:r>
                    <a:rPr lang="en-US" sz="1200" dirty="0" smtClean="0"/>
                    <a:t>: Science, Medicine, Engineering</a:t>
                  </a:r>
                  <a:endParaRPr lang="en-US" sz="1200" dirty="0"/>
                </a:p>
              </p:txBody>
            </p:sp>
          </p:grpSp>
        </p:grpSp>
        <p:pic>
          <p:nvPicPr>
            <p:cNvPr id="8204" name="Picture 12" descr="https://image.freepik.com/free-icon/students-cap_318-62709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5396" y="3898392"/>
              <a:ext cx="978408" cy="978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047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>
            <a:stCxn id="40" idx="0"/>
          </p:cNvCxnSpPr>
          <p:nvPr/>
        </p:nvCxnSpPr>
        <p:spPr>
          <a:xfrm>
            <a:off x="1409700" y="2895600"/>
            <a:ext cx="3918" cy="57986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0"/>
          </p:cNvCxnSpPr>
          <p:nvPr/>
        </p:nvCxnSpPr>
        <p:spPr>
          <a:xfrm>
            <a:off x="3543300" y="2895600"/>
            <a:ext cx="1" cy="56188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747937" y="3048000"/>
            <a:ext cx="10325" cy="87558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836140" y="2286000"/>
            <a:ext cx="10325" cy="87558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37563" y="3037674"/>
            <a:ext cx="10325" cy="87558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7400" y="4325418"/>
            <a:ext cx="10326" cy="43779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109244" y="4325418"/>
            <a:ext cx="1" cy="43779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42724" y="3765491"/>
            <a:ext cx="1" cy="5017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753100" y="3886200"/>
            <a:ext cx="10325" cy="87558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57200" y="4488679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Nationalism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1345" y="3631607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Education System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13945" y="4495800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Religion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4488679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Literacy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0" y="4487255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Masonry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601126" y="3822107"/>
            <a:ext cx="1" cy="5017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13674" y="3631607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Conscription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01740" y="3631607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Legal System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34313" y="2895600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Science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5763425" y="4267200"/>
            <a:ext cx="2084463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057400" y="4323994"/>
            <a:ext cx="1066800" cy="142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781800" y="2895600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Trade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81800" y="2209800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Diplomacy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14600" y="2895600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Medicine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2895600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Engineering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1409700" y="3468347"/>
            <a:ext cx="435372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7200" y="9906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>
                <a:latin typeface="Old English Text MT" panose="03040902040508030806" pitchFamily="66" charset="0"/>
              </a:rPr>
              <a:t>Advancements Chart</a:t>
            </a:r>
            <a:endParaRPr lang="en-US" sz="4000" u="sng" dirty="0"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8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11581</TotalTime>
  <Words>1674</Words>
  <Application>Microsoft Office PowerPoint</Application>
  <PresentationFormat>On-screen Show (4:3)</PresentationFormat>
  <Paragraphs>1301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ccushing</dc:creator>
  <cp:lastModifiedBy>ccushing</cp:lastModifiedBy>
  <cp:revision>89</cp:revision>
  <dcterms:created xsi:type="dcterms:W3CDTF">2017-02-18T13:25:22Z</dcterms:created>
  <dcterms:modified xsi:type="dcterms:W3CDTF">2017-02-27T13:30:50Z</dcterms:modified>
</cp:coreProperties>
</file>