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74" r:id="rId5"/>
    <p:sldId id="275" r:id="rId6"/>
    <p:sldId id="257" r:id="rId7"/>
    <p:sldId id="258" r:id="rId8"/>
    <p:sldId id="270" r:id="rId9"/>
    <p:sldId id="276" r:id="rId10"/>
    <p:sldId id="259" r:id="rId11"/>
    <p:sldId id="296" r:id="rId12"/>
    <p:sldId id="303" r:id="rId13"/>
    <p:sldId id="267" r:id="rId14"/>
    <p:sldId id="268" r:id="rId15"/>
    <p:sldId id="269" r:id="rId16"/>
    <p:sldId id="271" r:id="rId17"/>
    <p:sldId id="277" r:id="rId18"/>
    <p:sldId id="278" r:id="rId19"/>
    <p:sldId id="280" r:id="rId20"/>
    <p:sldId id="281" r:id="rId21"/>
    <p:sldId id="282" r:id="rId22"/>
    <p:sldId id="283" r:id="rId23"/>
    <p:sldId id="289" r:id="rId24"/>
    <p:sldId id="290" r:id="rId25"/>
    <p:sldId id="272" r:id="rId26"/>
    <p:sldId id="284" r:id="rId27"/>
    <p:sldId id="285" r:id="rId28"/>
    <p:sldId id="286" r:id="rId29"/>
    <p:sldId id="273" r:id="rId30"/>
    <p:sldId id="287" r:id="rId31"/>
    <p:sldId id="288" r:id="rId32"/>
    <p:sldId id="291" r:id="rId33"/>
    <p:sldId id="264" r:id="rId34"/>
    <p:sldId id="292" r:id="rId35"/>
    <p:sldId id="293" r:id="rId36"/>
    <p:sldId id="294" r:id="rId37"/>
    <p:sldId id="295" r:id="rId38"/>
    <p:sldId id="297" r:id="rId39"/>
    <p:sldId id="298" r:id="rId40"/>
    <p:sldId id="300" r:id="rId41"/>
    <p:sldId id="299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BC0B-ECEE-4159-BABD-5FC40BFEE53D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9F70-E353-420D-A4BB-333DE375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4uZq9iK_SAhWFRSYKHaybCDEQjRwIBw&amp;url=http://www.freeiconspng.com/free-images/bank-icon-5975&amp;bvm=bv.148073327,d.cGw&amp;psig=AFQjCNG-x4aenuJxK-rI84MB_bUFaxvbTg&amp;ust=1488243300241174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4uZq9iK_SAhWFRSYKHaybCDEQjRwIBw&amp;url=http://www.freeiconspng.com/free-images/bank-icon-5975&amp;bvm=bv.148073327,d.cGw&amp;psig=AFQjCNG-x4aenuJxK-rI84MB_bUFaxvbTg&amp;ust=1488243300241174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Terrain Cards</a:t>
            </a:r>
          </a:p>
          <a:p>
            <a:r>
              <a:rPr lang="en-US" dirty="0" smtClean="0"/>
              <a:t>Unit Cards</a:t>
            </a:r>
          </a:p>
          <a:p>
            <a:r>
              <a:rPr lang="en-US" dirty="0" smtClean="0"/>
              <a:t>Advancement Cards</a:t>
            </a:r>
          </a:p>
          <a:p>
            <a:r>
              <a:rPr lang="en-US" dirty="0" smtClean="0"/>
              <a:t>Resource Cards (Cities)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0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04" y="4372097"/>
            <a:ext cx="978408" cy="9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35651" y="181286"/>
            <a:ext cx="2286000" cy="3200400"/>
            <a:chOff x="2740351" y="318020"/>
            <a:chExt cx="2286000" cy="3200400"/>
          </a:xfrm>
        </p:grpSpPr>
        <p:sp>
          <p:nvSpPr>
            <p:cNvPr id="22" name="TextBox 21"/>
            <p:cNvSpPr txBox="1"/>
            <p:nvPr/>
          </p:nvSpPr>
          <p:spPr>
            <a:xfrm>
              <a:off x="2868716" y="1933886"/>
              <a:ext cx="1425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94083" y="1933886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</a:p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740351" y="318020"/>
              <a:ext cx="2286000" cy="3200400"/>
              <a:chOff x="2740351" y="318020"/>
              <a:chExt cx="2286000" cy="3200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Constance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pic>
              <p:nvPicPr>
                <p:cNvPr id="717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88063" y="658158"/>
                  <a:ext cx="790575" cy="78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2752102" y="144254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CAPITAL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715000" y="165620"/>
            <a:ext cx="2286000" cy="3200400"/>
            <a:chOff x="5257800" y="318020"/>
            <a:chExt cx="2286000" cy="32004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087" y="658158"/>
              <a:ext cx="7334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5257800" y="318020"/>
              <a:ext cx="2286000" cy="3200400"/>
              <a:chOff x="2740351" y="318020"/>
              <a:chExt cx="2286000" cy="32004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</a:p>
              <a:p>
                <a:r>
                  <a:rPr lang="en-US" sz="1600" dirty="0" smtClean="0"/>
                  <a:t>7</a:t>
                </a:r>
              </a:p>
              <a:p>
                <a:r>
                  <a:rPr lang="en-US" sz="1600" dirty="0" smtClean="0"/>
                  <a:t>40</a:t>
                </a:r>
                <a:endParaRPr lang="en-US" sz="16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Exeter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735651" y="3520866"/>
            <a:ext cx="2286000" cy="3200400"/>
            <a:chOff x="762000" y="3429000"/>
            <a:chExt cx="2286000" cy="320040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816" y="3798332"/>
              <a:ext cx="762000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5"/>
            <p:cNvGrpSpPr/>
            <p:nvPr/>
          </p:nvGrpSpPr>
          <p:grpSpPr>
            <a:xfrm>
              <a:off x="762000" y="3429000"/>
              <a:ext cx="2286000" cy="3200400"/>
              <a:chOff x="2740351" y="318020"/>
              <a:chExt cx="2286000" cy="3200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</a:p>
              <a:p>
                <a:r>
                  <a:rPr lang="en-US" sz="1600" dirty="0" smtClean="0"/>
                  <a:t>5</a:t>
                </a:r>
              </a:p>
              <a:p>
                <a:r>
                  <a:rPr lang="en-US" sz="1600" dirty="0" smtClean="0"/>
                  <a:t>60</a:t>
                </a:r>
                <a:endParaRPr lang="en-US" sz="16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York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3171915" y="181286"/>
            <a:ext cx="2286000" cy="3200400"/>
            <a:chOff x="3171915" y="3458294"/>
            <a:chExt cx="2286000" cy="3200400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601" y="3778663"/>
              <a:ext cx="72390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3171915" y="3458294"/>
              <a:ext cx="2286000" cy="3200400"/>
              <a:chOff x="2740351" y="318020"/>
              <a:chExt cx="2286000" cy="320040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</a:p>
              <a:p>
                <a:r>
                  <a:rPr lang="en-US" sz="1600" dirty="0" smtClean="0"/>
                  <a:t>10</a:t>
                </a:r>
              </a:p>
              <a:p>
                <a:r>
                  <a:rPr lang="en-US" sz="1600" dirty="0"/>
                  <a:t>4</a:t>
                </a:r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Leeds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  <p:grpSp>
        <p:nvGrpSpPr>
          <p:cNvPr id="20" name="Group 19"/>
          <p:cNvGrpSpPr/>
          <p:nvPr/>
        </p:nvGrpSpPr>
        <p:grpSpPr>
          <a:xfrm>
            <a:off x="3210015" y="3505200"/>
            <a:ext cx="2286000" cy="3200400"/>
            <a:chOff x="5703606" y="3473960"/>
            <a:chExt cx="2286000" cy="3200400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851" y="3778663"/>
              <a:ext cx="71437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5703606" y="3473960"/>
              <a:ext cx="2286000" cy="3200400"/>
              <a:chOff x="2740351" y="318020"/>
              <a:chExt cx="2286000" cy="320040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868716" y="1933886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Revenue</a:t>
                </a:r>
                <a:endParaRPr lang="en-US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94083" y="1933886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6</a:t>
                </a:r>
              </a:p>
              <a:p>
                <a:r>
                  <a:rPr lang="en-US" sz="1600" dirty="0" smtClean="0"/>
                  <a:t>5</a:t>
                </a:r>
              </a:p>
              <a:p>
                <a:r>
                  <a:rPr lang="en-US" sz="1600" dirty="0" smtClean="0"/>
                  <a:t>50</a:t>
                </a:r>
                <a:endParaRPr lang="en-US" sz="1600" dirty="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40351" y="318020"/>
                <a:ext cx="2286000" cy="3200400"/>
                <a:chOff x="2740351" y="318020"/>
                <a:chExt cx="2286000" cy="3200400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2740351" y="318020"/>
                  <a:ext cx="2286000" cy="3200400"/>
                  <a:chOff x="457200" y="304800"/>
                  <a:chExt cx="2286000" cy="3200400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457200" y="304800"/>
                    <a:ext cx="2286000" cy="3200400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55833" y="304800"/>
                    <a:ext cx="213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latin typeface="Old English Text MT" panose="03040902040508030806" pitchFamily="66" charset="0"/>
                      </a:rPr>
                      <a:t>Manchester</a:t>
                    </a:r>
                    <a:endParaRPr lang="en-US" dirty="0">
                      <a:latin typeface="Old English Text MT" panose="03040902040508030806" pitchFamily="66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33400" y="3123049"/>
                    <a:ext cx="22098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RESOURCE CARD</a:t>
                    </a:r>
                    <a:endParaRPr lang="en-US" sz="1400" dirty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2752102" y="1442544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CAPITAL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087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1055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320105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20105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5342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29630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957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106862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06862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385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7814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991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184896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84896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4419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848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7824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259729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59729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252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60681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26759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3345809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345809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41046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355334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07097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5" y="4126147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126147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21384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135672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5" y="4871233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10" y="4890283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0" y="4890283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85" y="4885520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10" y="4899808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5" y="561975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10" y="563880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0" y="563880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85" y="563403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10" y="564832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282005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301055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301055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296292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310580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103052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104957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104957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104480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105909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181086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182991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182991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182514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183943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2559192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2578242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2578242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2573479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2587767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3307709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3326759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3326759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3321996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3336284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15" y="4088047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40" y="4107097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0" y="4107097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15" y="4102334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0" y="4116622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52183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25" y="4871233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871233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866470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4880758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00700"/>
            <a:ext cx="790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25" y="5619750"/>
            <a:ext cx="723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5619750"/>
            <a:ext cx="73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614987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5629275"/>
            <a:ext cx="714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8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400" y="381000"/>
            <a:ext cx="914400" cy="914400"/>
            <a:chOff x="2029626" y="1066800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381000"/>
            <a:ext cx="914400" cy="914400"/>
            <a:chOff x="2029626" y="1066800"/>
            <a:chExt cx="914400" cy="914400"/>
          </a:xfrm>
        </p:grpSpPr>
        <p:sp>
          <p:nvSpPr>
            <p:cNvPr id="8" name="Oval 7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33600" y="381000"/>
            <a:ext cx="914400" cy="914400"/>
            <a:chOff x="2029626" y="1066800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24200" y="381000"/>
            <a:ext cx="914400" cy="914400"/>
            <a:chOff x="2029626" y="1066800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14800" y="381000"/>
            <a:ext cx="914400" cy="914400"/>
            <a:chOff x="2029626" y="1066800"/>
            <a:chExt cx="914400" cy="914400"/>
          </a:xfrm>
        </p:grpSpPr>
        <p:sp>
          <p:nvSpPr>
            <p:cNvPr id="17" name="Oval 16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5400" y="381000"/>
            <a:ext cx="914400" cy="914400"/>
            <a:chOff x="2029626" y="1066800"/>
            <a:chExt cx="914400" cy="914400"/>
          </a:xfrm>
        </p:grpSpPr>
        <p:sp>
          <p:nvSpPr>
            <p:cNvPr id="20" name="Oval 19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6000" y="381000"/>
            <a:ext cx="914400" cy="914400"/>
            <a:chOff x="2029626" y="1066800"/>
            <a:chExt cx="914400" cy="914400"/>
          </a:xfrm>
        </p:grpSpPr>
        <p:sp>
          <p:nvSpPr>
            <p:cNvPr id="23" name="Oval 22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86600" y="381000"/>
            <a:ext cx="914400" cy="914400"/>
            <a:chOff x="2029626" y="1066800"/>
            <a:chExt cx="914400" cy="914400"/>
          </a:xfrm>
        </p:grpSpPr>
        <p:sp>
          <p:nvSpPr>
            <p:cNvPr id="26" name="Oval 25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77200" y="381000"/>
            <a:ext cx="914400" cy="914400"/>
            <a:chOff x="2029626" y="1066800"/>
            <a:chExt cx="914400" cy="914400"/>
          </a:xfrm>
        </p:grpSpPr>
        <p:sp>
          <p:nvSpPr>
            <p:cNvPr id="29" name="Oval 28"/>
            <p:cNvSpPr/>
            <p:nvPr/>
          </p:nvSpPr>
          <p:spPr>
            <a:xfrm>
              <a:off x="2029626" y="10668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2063097" y="1097280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2400" y="1464749"/>
            <a:ext cx="914400" cy="914400"/>
            <a:chOff x="152400" y="1464749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2400" y="2540095"/>
            <a:ext cx="914400" cy="914400"/>
            <a:chOff x="152400" y="2455349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2400" y="3581400"/>
            <a:ext cx="914400" cy="914400"/>
            <a:chOff x="152400" y="3445949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" y="4648200"/>
            <a:ext cx="914400" cy="914400"/>
            <a:chOff x="152400" y="4436549"/>
            <a:chExt cx="914400" cy="914400"/>
          </a:xfrm>
        </p:grpSpPr>
        <p:sp>
          <p:nvSpPr>
            <p:cNvPr id="38" name="Oval 37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2400" y="5783794"/>
            <a:ext cx="914400" cy="914400"/>
            <a:chOff x="152400" y="5410200"/>
            <a:chExt cx="914400" cy="914400"/>
          </a:xfrm>
        </p:grpSpPr>
        <p:sp>
          <p:nvSpPr>
            <p:cNvPr id="40" name="Oval 39"/>
            <p:cNvSpPr/>
            <p:nvPr/>
          </p:nvSpPr>
          <p:spPr>
            <a:xfrm>
              <a:off x="152400" y="54102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185871" y="5427149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43000" y="1464749"/>
            <a:ext cx="914400" cy="914400"/>
            <a:chOff x="152400" y="1464749"/>
            <a:chExt cx="914400" cy="914400"/>
          </a:xfrm>
        </p:grpSpPr>
        <p:sp>
          <p:nvSpPr>
            <p:cNvPr id="50" name="Oval 49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133600" y="1474577"/>
            <a:ext cx="914400" cy="914400"/>
            <a:chOff x="152400" y="1464749"/>
            <a:chExt cx="914400" cy="914400"/>
          </a:xfrm>
        </p:grpSpPr>
        <p:sp>
          <p:nvSpPr>
            <p:cNvPr id="53" name="Oval 52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-Point Star 53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124200" y="1474577"/>
            <a:ext cx="914400" cy="914400"/>
            <a:chOff x="152400" y="1464749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14800" y="1495229"/>
            <a:ext cx="914400" cy="914400"/>
            <a:chOff x="152400" y="1464749"/>
            <a:chExt cx="914400" cy="914400"/>
          </a:xfrm>
        </p:grpSpPr>
        <p:sp>
          <p:nvSpPr>
            <p:cNvPr id="59" name="Oval 58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-Point Star 59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05400" y="1495229"/>
            <a:ext cx="914400" cy="914400"/>
            <a:chOff x="152400" y="1464749"/>
            <a:chExt cx="914400" cy="914400"/>
          </a:xfrm>
        </p:grpSpPr>
        <p:sp>
          <p:nvSpPr>
            <p:cNvPr id="62" name="Oval 61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96000" y="1505057"/>
            <a:ext cx="914400" cy="914400"/>
            <a:chOff x="152400" y="1464749"/>
            <a:chExt cx="914400" cy="914400"/>
          </a:xfrm>
        </p:grpSpPr>
        <p:sp>
          <p:nvSpPr>
            <p:cNvPr id="65" name="Oval 64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86600" y="1505057"/>
            <a:ext cx="914400" cy="914400"/>
            <a:chOff x="152400" y="1464749"/>
            <a:chExt cx="914400" cy="914400"/>
          </a:xfrm>
        </p:grpSpPr>
        <p:sp>
          <p:nvSpPr>
            <p:cNvPr id="68" name="Oval 67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5-Point Star 68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10671" y="1525709"/>
            <a:ext cx="914400" cy="914400"/>
            <a:chOff x="152400" y="1464749"/>
            <a:chExt cx="914400" cy="914400"/>
          </a:xfrm>
        </p:grpSpPr>
        <p:sp>
          <p:nvSpPr>
            <p:cNvPr id="71" name="Oval 70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5-Point Star 71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42288" y="2570575"/>
            <a:ext cx="914400" cy="914400"/>
            <a:chOff x="152400" y="2455349"/>
            <a:chExt cx="914400" cy="914400"/>
          </a:xfrm>
        </p:grpSpPr>
        <p:sp>
          <p:nvSpPr>
            <p:cNvPr id="74" name="Oval 73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134312" y="2575560"/>
            <a:ext cx="914400" cy="914400"/>
            <a:chOff x="152400" y="2455349"/>
            <a:chExt cx="914400" cy="914400"/>
          </a:xfrm>
        </p:grpSpPr>
        <p:sp>
          <p:nvSpPr>
            <p:cNvPr id="77" name="Oval 76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124200" y="2570860"/>
            <a:ext cx="914400" cy="914400"/>
            <a:chOff x="152400" y="2455349"/>
            <a:chExt cx="914400" cy="914400"/>
          </a:xfrm>
        </p:grpSpPr>
        <p:sp>
          <p:nvSpPr>
            <p:cNvPr id="80" name="Oval 79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48271" y="2590800"/>
            <a:ext cx="914400" cy="914400"/>
            <a:chOff x="152400" y="2455349"/>
            <a:chExt cx="914400" cy="914400"/>
          </a:xfrm>
        </p:grpSpPr>
        <p:sp>
          <p:nvSpPr>
            <p:cNvPr id="83" name="Oval 82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5-Point Star 83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38159" y="2601055"/>
            <a:ext cx="914400" cy="914400"/>
            <a:chOff x="152400" y="2455349"/>
            <a:chExt cx="914400" cy="914400"/>
          </a:xfrm>
        </p:grpSpPr>
        <p:sp>
          <p:nvSpPr>
            <p:cNvPr id="86" name="Oval 85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5-Point Star 86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30183" y="2601340"/>
            <a:ext cx="914400" cy="914400"/>
            <a:chOff x="152400" y="2455349"/>
            <a:chExt cx="914400" cy="914400"/>
          </a:xfrm>
        </p:grpSpPr>
        <p:sp>
          <p:nvSpPr>
            <p:cNvPr id="89" name="Oval 88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5-Point Star 89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20071" y="2621280"/>
            <a:ext cx="914400" cy="914400"/>
            <a:chOff x="152400" y="2455349"/>
            <a:chExt cx="914400" cy="914400"/>
          </a:xfrm>
        </p:grpSpPr>
        <p:sp>
          <p:nvSpPr>
            <p:cNvPr id="92" name="Oval 91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10671" y="2606040"/>
            <a:ext cx="914400" cy="914400"/>
            <a:chOff x="152400" y="2455349"/>
            <a:chExt cx="914400" cy="914400"/>
          </a:xfrm>
        </p:grpSpPr>
        <p:sp>
          <p:nvSpPr>
            <p:cNvPr id="95" name="Oval 94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142288" y="3611880"/>
            <a:ext cx="914400" cy="914400"/>
            <a:chOff x="152400" y="3445949"/>
            <a:chExt cx="914400" cy="914400"/>
          </a:xfrm>
        </p:grpSpPr>
        <p:sp>
          <p:nvSpPr>
            <p:cNvPr id="98" name="Oval 97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5-Point Star 98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134312" y="3611880"/>
            <a:ext cx="914400" cy="914400"/>
            <a:chOff x="152400" y="3445949"/>
            <a:chExt cx="914400" cy="914400"/>
          </a:xfrm>
        </p:grpSpPr>
        <p:sp>
          <p:nvSpPr>
            <p:cNvPr id="101" name="Oval 100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5-Point Star 101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124200" y="3611880"/>
            <a:ext cx="914400" cy="914400"/>
            <a:chOff x="152400" y="3445949"/>
            <a:chExt cx="914400" cy="914400"/>
          </a:xfrm>
        </p:grpSpPr>
        <p:sp>
          <p:nvSpPr>
            <p:cNvPr id="104" name="Oval 103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5-Point Star 104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48271" y="3642360"/>
            <a:ext cx="914400" cy="914400"/>
            <a:chOff x="152400" y="3445949"/>
            <a:chExt cx="914400" cy="914400"/>
          </a:xfrm>
        </p:grpSpPr>
        <p:sp>
          <p:nvSpPr>
            <p:cNvPr id="107" name="Oval 106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5-Point Star 107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38159" y="3672840"/>
            <a:ext cx="914400" cy="914400"/>
            <a:chOff x="152400" y="3445949"/>
            <a:chExt cx="914400" cy="914400"/>
          </a:xfrm>
        </p:grpSpPr>
        <p:sp>
          <p:nvSpPr>
            <p:cNvPr id="110" name="Oval 109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5-Point Star 110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130183" y="3672840"/>
            <a:ext cx="914400" cy="914400"/>
            <a:chOff x="152400" y="3445949"/>
            <a:chExt cx="914400" cy="914400"/>
          </a:xfrm>
        </p:grpSpPr>
        <p:sp>
          <p:nvSpPr>
            <p:cNvPr id="113" name="Oval 112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20071" y="3672840"/>
            <a:ext cx="914400" cy="914400"/>
            <a:chOff x="152400" y="3445949"/>
            <a:chExt cx="914400" cy="914400"/>
          </a:xfrm>
        </p:grpSpPr>
        <p:sp>
          <p:nvSpPr>
            <p:cNvPr id="116" name="Oval 115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5-Point Star 116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110671" y="3703320"/>
            <a:ext cx="914400" cy="914400"/>
            <a:chOff x="152400" y="3445949"/>
            <a:chExt cx="914400" cy="914400"/>
          </a:xfrm>
        </p:grpSpPr>
        <p:sp>
          <p:nvSpPr>
            <p:cNvPr id="119" name="Oval 118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5-Point Star 119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2288" y="4678680"/>
            <a:ext cx="914400" cy="914400"/>
            <a:chOff x="152400" y="4436549"/>
            <a:chExt cx="914400" cy="914400"/>
          </a:xfrm>
        </p:grpSpPr>
        <p:sp>
          <p:nvSpPr>
            <p:cNvPr id="122" name="Oval 121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5-Point Star 122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134312" y="4678680"/>
            <a:ext cx="914400" cy="914400"/>
            <a:chOff x="152400" y="4436549"/>
            <a:chExt cx="914400" cy="914400"/>
          </a:xfrm>
        </p:grpSpPr>
        <p:sp>
          <p:nvSpPr>
            <p:cNvPr id="125" name="Oval 124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5-Point Star 125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4200" y="4678680"/>
            <a:ext cx="914400" cy="914400"/>
            <a:chOff x="152400" y="4436549"/>
            <a:chExt cx="914400" cy="914400"/>
          </a:xfrm>
        </p:grpSpPr>
        <p:sp>
          <p:nvSpPr>
            <p:cNvPr id="128" name="Oval 127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5-Point Star 128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114800" y="4709160"/>
            <a:ext cx="914400" cy="914400"/>
            <a:chOff x="152400" y="4436549"/>
            <a:chExt cx="914400" cy="914400"/>
          </a:xfrm>
        </p:grpSpPr>
        <p:sp>
          <p:nvSpPr>
            <p:cNvPr id="131" name="Oval 130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5-Point Star 131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104688" y="4739640"/>
            <a:ext cx="914400" cy="914400"/>
            <a:chOff x="152400" y="4436549"/>
            <a:chExt cx="914400" cy="914400"/>
          </a:xfrm>
        </p:grpSpPr>
        <p:sp>
          <p:nvSpPr>
            <p:cNvPr id="134" name="Oval 133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96712" y="4739640"/>
            <a:ext cx="914400" cy="914400"/>
            <a:chOff x="152400" y="4436549"/>
            <a:chExt cx="914400" cy="914400"/>
          </a:xfrm>
        </p:grpSpPr>
        <p:sp>
          <p:nvSpPr>
            <p:cNvPr id="137" name="Oval 136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5-Point Star 137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86600" y="4739640"/>
            <a:ext cx="914400" cy="914400"/>
            <a:chOff x="152400" y="4436549"/>
            <a:chExt cx="914400" cy="914400"/>
          </a:xfrm>
        </p:grpSpPr>
        <p:sp>
          <p:nvSpPr>
            <p:cNvPr id="140" name="Oval 139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077200" y="4770120"/>
            <a:ext cx="914400" cy="914400"/>
            <a:chOff x="152400" y="4436549"/>
            <a:chExt cx="914400" cy="914400"/>
          </a:xfrm>
        </p:grpSpPr>
        <p:sp>
          <p:nvSpPr>
            <p:cNvPr id="143" name="Oval 142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5-Point Star 143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75759" y="5783794"/>
            <a:ext cx="914400" cy="914400"/>
            <a:chOff x="152400" y="4436549"/>
            <a:chExt cx="914400" cy="914400"/>
          </a:xfrm>
        </p:grpSpPr>
        <p:sp>
          <p:nvSpPr>
            <p:cNvPr id="146" name="Oval 145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5-Point Star 146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133600" y="5783794"/>
            <a:ext cx="914400" cy="914400"/>
            <a:chOff x="152400" y="3445949"/>
            <a:chExt cx="914400" cy="914400"/>
          </a:xfrm>
        </p:grpSpPr>
        <p:sp>
          <p:nvSpPr>
            <p:cNvPr id="149" name="Oval 148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5-Point Star 149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57671" y="5783794"/>
            <a:ext cx="914400" cy="914400"/>
            <a:chOff x="152400" y="2455349"/>
            <a:chExt cx="914400" cy="914400"/>
          </a:xfrm>
        </p:grpSpPr>
        <p:sp>
          <p:nvSpPr>
            <p:cNvPr id="152" name="Oval 151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5-Point Star 152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148271" y="5791200"/>
            <a:ext cx="914400" cy="914400"/>
            <a:chOff x="152400" y="1464749"/>
            <a:chExt cx="914400" cy="914400"/>
          </a:xfrm>
        </p:grpSpPr>
        <p:sp>
          <p:nvSpPr>
            <p:cNvPr id="155" name="Oval 154"/>
            <p:cNvSpPr/>
            <p:nvPr/>
          </p:nvSpPr>
          <p:spPr>
            <a:xfrm>
              <a:off x="152400" y="14647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5-Point Star 155"/>
            <p:cNvSpPr/>
            <p:nvPr/>
          </p:nvSpPr>
          <p:spPr>
            <a:xfrm>
              <a:off x="185871" y="1495229"/>
              <a:ext cx="847458" cy="80772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104688" y="5791200"/>
            <a:ext cx="914400" cy="914400"/>
            <a:chOff x="152400" y="5410200"/>
            <a:chExt cx="914400" cy="914400"/>
          </a:xfrm>
        </p:grpSpPr>
        <p:sp>
          <p:nvSpPr>
            <p:cNvPr id="158" name="Oval 157"/>
            <p:cNvSpPr/>
            <p:nvPr/>
          </p:nvSpPr>
          <p:spPr>
            <a:xfrm>
              <a:off x="152400" y="5410200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5-Point Star 158"/>
            <p:cNvSpPr/>
            <p:nvPr/>
          </p:nvSpPr>
          <p:spPr>
            <a:xfrm>
              <a:off x="185871" y="5427149"/>
              <a:ext cx="847458" cy="807720"/>
            </a:xfrm>
            <a:prstGeom prst="star5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128047" y="5791200"/>
            <a:ext cx="914400" cy="914400"/>
            <a:chOff x="152400" y="4436549"/>
            <a:chExt cx="914400" cy="914400"/>
          </a:xfrm>
        </p:grpSpPr>
        <p:sp>
          <p:nvSpPr>
            <p:cNvPr id="161" name="Oval 160"/>
            <p:cNvSpPr/>
            <p:nvPr/>
          </p:nvSpPr>
          <p:spPr>
            <a:xfrm>
              <a:off x="152400" y="44365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5-Point Star 161"/>
            <p:cNvSpPr/>
            <p:nvPr/>
          </p:nvSpPr>
          <p:spPr>
            <a:xfrm>
              <a:off x="185871" y="4467029"/>
              <a:ext cx="847458" cy="807720"/>
            </a:xfrm>
            <a:prstGeom prst="star5">
              <a:avLst/>
            </a:prstGeom>
            <a:solidFill>
              <a:srgbClr val="00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085888" y="5791200"/>
            <a:ext cx="914400" cy="914400"/>
            <a:chOff x="152400" y="3445949"/>
            <a:chExt cx="914400" cy="914400"/>
          </a:xfrm>
        </p:grpSpPr>
        <p:sp>
          <p:nvSpPr>
            <p:cNvPr id="164" name="Oval 163"/>
            <p:cNvSpPr/>
            <p:nvPr/>
          </p:nvSpPr>
          <p:spPr>
            <a:xfrm>
              <a:off x="152400" y="34459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5-Point Star 164"/>
            <p:cNvSpPr/>
            <p:nvPr/>
          </p:nvSpPr>
          <p:spPr>
            <a:xfrm>
              <a:off x="185871" y="3476429"/>
              <a:ext cx="847458" cy="807720"/>
            </a:xfrm>
            <a:prstGeom prst="star5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8109959" y="5791200"/>
            <a:ext cx="914400" cy="914400"/>
            <a:chOff x="152400" y="2455349"/>
            <a:chExt cx="914400" cy="914400"/>
          </a:xfrm>
        </p:grpSpPr>
        <p:sp>
          <p:nvSpPr>
            <p:cNvPr id="167" name="Oval 166"/>
            <p:cNvSpPr/>
            <p:nvPr/>
          </p:nvSpPr>
          <p:spPr>
            <a:xfrm>
              <a:off x="152400" y="2455349"/>
              <a:ext cx="914400" cy="914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5-Point Star 167"/>
            <p:cNvSpPr/>
            <p:nvPr/>
          </p:nvSpPr>
          <p:spPr>
            <a:xfrm>
              <a:off x="185871" y="2485829"/>
              <a:ext cx="847458" cy="807720"/>
            </a:xfrm>
            <a:prstGeom prst="star5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15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1000" y="152400"/>
            <a:ext cx="2286000" cy="3200400"/>
            <a:chOff x="762000" y="152400"/>
            <a:chExt cx="2286000" cy="3200400"/>
          </a:xfrm>
        </p:grpSpPr>
        <p:sp>
          <p:nvSpPr>
            <p:cNvPr id="19" name="TextBox 1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</a:p>
            <a:p>
              <a:r>
                <a:rPr lang="en-US" sz="1600" dirty="0" smtClean="0"/>
                <a:t>7</a:t>
              </a:r>
            </a:p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Abila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895600" y="130811"/>
            <a:ext cx="2286000" cy="3200400"/>
            <a:chOff x="762000" y="152400"/>
            <a:chExt cx="2286000" cy="3200400"/>
          </a:xfrm>
        </p:grpSpPr>
        <p:sp>
          <p:nvSpPr>
            <p:cNvPr id="29" name="TextBox 2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</a:p>
            <a:p>
              <a:r>
                <a:rPr lang="en-US" sz="1600" dirty="0" smtClean="0"/>
                <a:t>4</a:t>
              </a:r>
            </a:p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Aynor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410200" y="152400"/>
            <a:ext cx="2286000" cy="3200400"/>
            <a:chOff x="762000" y="152400"/>
            <a:chExt cx="2286000" cy="3200400"/>
          </a:xfrm>
        </p:grpSpPr>
        <p:sp>
          <p:nvSpPr>
            <p:cNvPr id="39" name="TextBox 3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</a:p>
            <a:p>
              <a:r>
                <a:rPr lang="en-US" sz="1600" dirty="0" smtClean="0"/>
                <a:t>5</a:t>
              </a:r>
            </a:p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Kareen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3433" y="3429000"/>
            <a:ext cx="2286000" cy="3200400"/>
            <a:chOff x="762000" y="152400"/>
            <a:chExt cx="2286000" cy="3200400"/>
          </a:xfrm>
        </p:grpSpPr>
        <p:sp>
          <p:nvSpPr>
            <p:cNvPr id="49" name="TextBox 4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3</a:t>
              </a:r>
            </a:p>
            <a:p>
              <a:r>
                <a:rPr lang="en-US" sz="1600" dirty="0" smtClean="0"/>
                <a:t>3</a:t>
              </a:r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Bravas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933700" y="3429000"/>
            <a:ext cx="2286000" cy="3200400"/>
            <a:chOff x="762000" y="152400"/>
            <a:chExt cx="2286000" cy="3200400"/>
          </a:xfrm>
        </p:grpSpPr>
        <p:sp>
          <p:nvSpPr>
            <p:cNvPr id="59" name="TextBox 5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</a:p>
            <a:p>
              <a:r>
                <a:rPr lang="en-US" sz="1600" dirty="0" smtClean="0"/>
                <a:t>5</a:t>
              </a:r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Vatina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356433" y="3429000"/>
            <a:ext cx="2286000" cy="3200400"/>
            <a:chOff x="762000" y="152400"/>
            <a:chExt cx="2286000" cy="3200400"/>
          </a:xfrm>
        </p:grpSpPr>
        <p:sp>
          <p:nvSpPr>
            <p:cNvPr id="69" name="TextBox 6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</a:p>
            <a:p>
              <a:r>
                <a:rPr lang="en-US" sz="1600" dirty="0" smtClean="0"/>
                <a:t>5</a:t>
              </a:r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Elery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1000" y="152400"/>
            <a:ext cx="2286000" cy="3200400"/>
            <a:chOff x="762000" y="152400"/>
            <a:chExt cx="2286000" cy="3200400"/>
          </a:xfrm>
        </p:grpSpPr>
        <p:sp>
          <p:nvSpPr>
            <p:cNvPr id="19" name="TextBox 1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</a:p>
            <a:p>
              <a:r>
                <a:rPr lang="en-US" sz="1600" dirty="0" smtClean="0"/>
                <a:t>5</a:t>
              </a:r>
            </a:p>
            <a:p>
              <a:r>
                <a:rPr lang="en-US" sz="1600" dirty="0" smtClean="0"/>
                <a:t>11</a:t>
              </a:r>
              <a:endParaRPr lang="en-US" sz="16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Armagh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895600" y="130811"/>
            <a:ext cx="2286000" cy="3200400"/>
            <a:chOff x="762000" y="152400"/>
            <a:chExt cx="2286000" cy="3200400"/>
          </a:xfrm>
        </p:grpSpPr>
        <p:sp>
          <p:nvSpPr>
            <p:cNvPr id="29" name="TextBox 2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 smtClean="0"/>
                <a:t>7</a:t>
              </a:r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Newsham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410200" y="152400"/>
            <a:ext cx="2286000" cy="3200400"/>
            <a:chOff x="762000" y="152400"/>
            <a:chExt cx="2286000" cy="3200400"/>
          </a:xfrm>
        </p:grpSpPr>
        <p:sp>
          <p:nvSpPr>
            <p:cNvPr id="39" name="TextBox 3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 smtClean="0"/>
                <a:t>5</a:t>
              </a:r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Nursia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3433" y="3429000"/>
            <a:ext cx="2286000" cy="3200400"/>
            <a:chOff x="762000" y="152400"/>
            <a:chExt cx="2286000" cy="3200400"/>
          </a:xfrm>
        </p:grpSpPr>
        <p:sp>
          <p:nvSpPr>
            <p:cNvPr id="49" name="TextBox 4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</a:p>
            <a:p>
              <a:r>
                <a:rPr lang="en-US" sz="1600" dirty="0" smtClean="0"/>
                <a:t>7</a:t>
              </a:r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Capua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933700" y="3429000"/>
            <a:ext cx="2286000" cy="3200400"/>
            <a:chOff x="762000" y="152400"/>
            <a:chExt cx="2286000" cy="3200400"/>
          </a:xfrm>
        </p:grpSpPr>
        <p:sp>
          <p:nvSpPr>
            <p:cNvPr id="59" name="TextBox 5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</a:p>
            <a:p>
              <a:r>
                <a:rPr lang="en-US" sz="1600" dirty="0"/>
                <a:t>4</a:t>
              </a:r>
              <a:endParaRPr lang="en-US" sz="1600" dirty="0" smtClean="0"/>
            </a:p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Brandon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356433" y="3429000"/>
            <a:ext cx="2286000" cy="3200400"/>
            <a:chOff x="762000" y="152400"/>
            <a:chExt cx="2286000" cy="3200400"/>
          </a:xfrm>
        </p:grpSpPr>
        <p:sp>
          <p:nvSpPr>
            <p:cNvPr id="69" name="TextBox 6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 smtClean="0"/>
                <a:t>4</a:t>
              </a:r>
            </a:p>
            <a:p>
              <a:r>
                <a:rPr lang="en-US" sz="1600" dirty="0" smtClean="0"/>
                <a:t>9</a:t>
              </a:r>
              <a:endParaRPr lang="en-US" sz="16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Tibur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93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1000" y="152400"/>
            <a:ext cx="2286000" cy="3200400"/>
            <a:chOff x="762000" y="152400"/>
            <a:chExt cx="2286000" cy="3200400"/>
          </a:xfrm>
        </p:grpSpPr>
        <p:sp>
          <p:nvSpPr>
            <p:cNvPr id="19" name="TextBox 1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 smtClean="0"/>
            </a:p>
            <a:p>
              <a:r>
                <a:rPr lang="en-US" sz="1600" dirty="0" smtClean="0"/>
                <a:t>6</a:t>
              </a:r>
            </a:p>
            <a:p>
              <a:r>
                <a:rPr lang="en-US" sz="1600" dirty="0"/>
                <a:t>6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Cathana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895600" y="130811"/>
            <a:ext cx="2286000" cy="3200400"/>
            <a:chOff x="762000" y="152400"/>
            <a:chExt cx="2286000" cy="3200400"/>
          </a:xfrm>
        </p:grpSpPr>
        <p:sp>
          <p:nvSpPr>
            <p:cNvPr id="29" name="TextBox 2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en-US" sz="1600" dirty="0" smtClean="0"/>
            </a:p>
            <a:p>
              <a:r>
                <a:rPr lang="en-US" sz="1600" dirty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Tapar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410200" y="152400"/>
            <a:ext cx="2286000" cy="3200400"/>
            <a:chOff x="762000" y="152400"/>
            <a:chExt cx="2286000" cy="3200400"/>
          </a:xfrm>
        </p:grpSpPr>
        <p:sp>
          <p:nvSpPr>
            <p:cNvPr id="39" name="TextBox 3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</a:t>
              </a:r>
            </a:p>
            <a:p>
              <a:r>
                <a:rPr lang="en-US" sz="1600" dirty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Abula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03433" y="3429000"/>
            <a:ext cx="2286000" cy="3200400"/>
            <a:chOff x="762000" y="152400"/>
            <a:chExt cx="2286000" cy="3200400"/>
          </a:xfrm>
        </p:grpSpPr>
        <p:sp>
          <p:nvSpPr>
            <p:cNvPr id="49" name="TextBox 4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</a:t>
              </a:r>
            </a:p>
            <a:p>
              <a:r>
                <a:rPr lang="en-US" sz="1600" dirty="0"/>
                <a:t>5</a:t>
              </a:r>
              <a:endParaRPr lang="en-US" sz="1600" dirty="0" smtClean="0"/>
            </a:p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Brentford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933700" y="3429000"/>
            <a:ext cx="2286000" cy="3200400"/>
            <a:chOff x="762000" y="152400"/>
            <a:chExt cx="2286000" cy="3200400"/>
          </a:xfrm>
        </p:grpSpPr>
        <p:sp>
          <p:nvSpPr>
            <p:cNvPr id="59" name="TextBox 58"/>
            <p:cNvSpPr txBox="1"/>
            <p:nvPr/>
          </p:nvSpPr>
          <p:spPr>
            <a:xfrm>
              <a:off x="838200" y="1912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 </a:t>
              </a:r>
            </a:p>
            <a:p>
              <a:pPr algn="r"/>
              <a:r>
                <a:rPr lang="en-US" sz="1600" dirty="0" smtClean="0"/>
                <a:t>Defend </a:t>
              </a:r>
            </a:p>
            <a:p>
              <a:pPr algn="r"/>
              <a:r>
                <a:rPr lang="en-US" sz="1600" dirty="0" smtClean="0"/>
                <a:t>Revenue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58710" y="1912203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  <a:endParaRPr lang="en-US" sz="1600" dirty="0" smtClean="0"/>
            </a:p>
            <a:p>
              <a:r>
                <a:rPr lang="en-US" sz="1600" dirty="0"/>
                <a:t>6</a:t>
              </a:r>
              <a:endParaRPr lang="en-US" sz="1600" dirty="0" smtClean="0"/>
            </a:p>
            <a:p>
              <a:r>
                <a:rPr lang="en-US" sz="1600" dirty="0" smtClean="0"/>
                <a:t>6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2000" y="152400"/>
              <a:ext cx="2286000" cy="3200400"/>
              <a:chOff x="762000" y="1524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62000" y="1524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Cillium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RESOURCE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549" y="674132"/>
                <a:ext cx="749102" cy="749102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38200" y="1423234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TOWN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61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5880" y="159617"/>
            <a:ext cx="2579370" cy="1536193"/>
            <a:chOff x="1371600" y="509016"/>
            <a:chExt cx="5614416" cy="2386584"/>
          </a:xfrm>
        </p:grpSpPr>
        <p:grpSp>
          <p:nvGrpSpPr>
            <p:cNvPr id="26" name="Group 25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02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32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202121" y="159619"/>
            <a:ext cx="2579370" cy="1536193"/>
            <a:chOff x="1371600" y="509016"/>
            <a:chExt cx="5614416" cy="2386584"/>
          </a:xfrm>
        </p:grpSpPr>
        <p:grpSp>
          <p:nvGrpSpPr>
            <p:cNvPr id="49" name="Group 4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5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5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995056" y="159618"/>
            <a:ext cx="2579370" cy="1536193"/>
            <a:chOff x="1371600" y="509016"/>
            <a:chExt cx="5614416" cy="2386584"/>
          </a:xfrm>
        </p:grpSpPr>
        <p:grpSp>
          <p:nvGrpSpPr>
            <p:cNvPr id="64" name="Group 6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6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6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435880" y="1848212"/>
            <a:ext cx="2579370" cy="1536193"/>
            <a:chOff x="1371600" y="509016"/>
            <a:chExt cx="5614416" cy="2386584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8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4" name="Group 8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3202121" y="1848214"/>
            <a:ext cx="2579370" cy="1536193"/>
            <a:chOff x="1371600" y="509016"/>
            <a:chExt cx="5614416" cy="2386584"/>
          </a:xfrm>
        </p:grpSpPr>
        <p:grpSp>
          <p:nvGrpSpPr>
            <p:cNvPr id="94" name="Group 9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9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5995056" y="1848213"/>
            <a:ext cx="2579370" cy="1536193"/>
            <a:chOff x="1371600" y="509016"/>
            <a:chExt cx="5614416" cy="2386584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1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4" name="Group 11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/>
          <p:cNvGrpSpPr/>
          <p:nvPr/>
        </p:nvGrpSpPr>
        <p:grpSpPr>
          <a:xfrm>
            <a:off x="435880" y="3505200"/>
            <a:ext cx="2579370" cy="1536193"/>
            <a:chOff x="1371600" y="509016"/>
            <a:chExt cx="5614416" cy="2386584"/>
          </a:xfrm>
        </p:grpSpPr>
        <p:grpSp>
          <p:nvGrpSpPr>
            <p:cNvPr id="169" name="Group 16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7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4" name="Group 17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7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/>
          <p:cNvGrpSpPr/>
          <p:nvPr/>
        </p:nvGrpSpPr>
        <p:grpSpPr>
          <a:xfrm>
            <a:off x="3202121" y="3505202"/>
            <a:ext cx="2579370" cy="1536193"/>
            <a:chOff x="1371600" y="509016"/>
            <a:chExt cx="5614416" cy="2386584"/>
          </a:xfrm>
        </p:grpSpPr>
        <p:grpSp>
          <p:nvGrpSpPr>
            <p:cNvPr id="184" name="Group 18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8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8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89" name="Group 18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5995056" y="3505201"/>
            <a:ext cx="2579370" cy="1536193"/>
            <a:chOff x="1371600" y="509016"/>
            <a:chExt cx="5614416" cy="2386584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0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0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04" name="Group 20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0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" name="Group 212"/>
          <p:cNvGrpSpPr/>
          <p:nvPr/>
        </p:nvGrpSpPr>
        <p:grpSpPr>
          <a:xfrm>
            <a:off x="447782" y="5181600"/>
            <a:ext cx="2579370" cy="1536193"/>
            <a:chOff x="1371600" y="509016"/>
            <a:chExt cx="5614416" cy="2386584"/>
          </a:xfrm>
        </p:grpSpPr>
        <p:grpSp>
          <p:nvGrpSpPr>
            <p:cNvPr id="214" name="Group 21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1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1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19" name="Group 21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2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1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/>
          <p:cNvGrpSpPr/>
          <p:nvPr/>
        </p:nvGrpSpPr>
        <p:grpSpPr>
          <a:xfrm>
            <a:off x="3214023" y="5181602"/>
            <a:ext cx="2579370" cy="1536193"/>
            <a:chOff x="1371600" y="509016"/>
            <a:chExt cx="5614416" cy="2386584"/>
          </a:xfrm>
        </p:grpSpPr>
        <p:grpSp>
          <p:nvGrpSpPr>
            <p:cNvPr id="229" name="Group 22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3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34" name="Group 23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3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3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3" name="Group 242"/>
          <p:cNvGrpSpPr/>
          <p:nvPr/>
        </p:nvGrpSpPr>
        <p:grpSpPr>
          <a:xfrm>
            <a:off x="6006958" y="5181601"/>
            <a:ext cx="2579370" cy="1536193"/>
            <a:chOff x="1371600" y="509016"/>
            <a:chExt cx="5614416" cy="2386584"/>
          </a:xfrm>
        </p:grpSpPr>
        <p:grpSp>
          <p:nvGrpSpPr>
            <p:cNvPr id="244" name="Group 24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4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4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49" name="Group 24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5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495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5880" y="159617"/>
            <a:ext cx="2579370" cy="1536193"/>
            <a:chOff x="1371600" y="509016"/>
            <a:chExt cx="5614416" cy="2386584"/>
          </a:xfrm>
        </p:grpSpPr>
        <p:grpSp>
          <p:nvGrpSpPr>
            <p:cNvPr id="26" name="Group 25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02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32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202121" y="159619"/>
            <a:ext cx="2579370" cy="1536193"/>
            <a:chOff x="1371600" y="509016"/>
            <a:chExt cx="5614416" cy="2386584"/>
          </a:xfrm>
        </p:grpSpPr>
        <p:grpSp>
          <p:nvGrpSpPr>
            <p:cNvPr id="49" name="Group 4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5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5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995056" y="159618"/>
            <a:ext cx="2579370" cy="1536193"/>
            <a:chOff x="1371600" y="509016"/>
            <a:chExt cx="5614416" cy="2386584"/>
          </a:xfrm>
        </p:grpSpPr>
        <p:grpSp>
          <p:nvGrpSpPr>
            <p:cNvPr id="64" name="Group 6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6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6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435880" y="1848212"/>
            <a:ext cx="2579370" cy="1536193"/>
            <a:chOff x="1371600" y="509016"/>
            <a:chExt cx="5614416" cy="2386584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8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4" name="Group 8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3202121" y="1848214"/>
            <a:ext cx="2579370" cy="1536193"/>
            <a:chOff x="1371600" y="509016"/>
            <a:chExt cx="5614416" cy="2386584"/>
          </a:xfrm>
        </p:grpSpPr>
        <p:grpSp>
          <p:nvGrpSpPr>
            <p:cNvPr id="94" name="Group 9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9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5995056" y="1848213"/>
            <a:ext cx="2579370" cy="1536193"/>
            <a:chOff x="1371600" y="509016"/>
            <a:chExt cx="5614416" cy="2386584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1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4" name="Group 11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/>
          <p:cNvGrpSpPr/>
          <p:nvPr/>
        </p:nvGrpSpPr>
        <p:grpSpPr>
          <a:xfrm>
            <a:off x="435880" y="3505200"/>
            <a:ext cx="2579370" cy="1536193"/>
            <a:chOff x="1371600" y="509016"/>
            <a:chExt cx="5614416" cy="2386584"/>
          </a:xfrm>
        </p:grpSpPr>
        <p:grpSp>
          <p:nvGrpSpPr>
            <p:cNvPr id="169" name="Group 16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7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4" name="Group 17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7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/>
          <p:cNvGrpSpPr/>
          <p:nvPr/>
        </p:nvGrpSpPr>
        <p:grpSpPr>
          <a:xfrm>
            <a:off x="3202121" y="3505202"/>
            <a:ext cx="2579370" cy="1536193"/>
            <a:chOff x="1371600" y="509016"/>
            <a:chExt cx="5614416" cy="2386584"/>
          </a:xfrm>
        </p:grpSpPr>
        <p:grpSp>
          <p:nvGrpSpPr>
            <p:cNvPr id="184" name="Group 18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8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8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89" name="Group 18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5995056" y="3505201"/>
            <a:ext cx="2579370" cy="1536193"/>
            <a:chOff x="1371600" y="509016"/>
            <a:chExt cx="5614416" cy="2386584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0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0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04" name="Group 20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0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" name="Group 212"/>
          <p:cNvGrpSpPr/>
          <p:nvPr/>
        </p:nvGrpSpPr>
        <p:grpSpPr>
          <a:xfrm>
            <a:off x="447782" y="5181600"/>
            <a:ext cx="2579370" cy="1536193"/>
            <a:chOff x="1371600" y="509016"/>
            <a:chExt cx="5614416" cy="2386584"/>
          </a:xfrm>
        </p:grpSpPr>
        <p:grpSp>
          <p:nvGrpSpPr>
            <p:cNvPr id="214" name="Group 21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1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1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19" name="Group 21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2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1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/>
          <p:cNvGrpSpPr/>
          <p:nvPr/>
        </p:nvGrpSpPr>
        <p:grpSpPr>
          <a:xfrm>
            <a:off x="3214023" y="5181602"/>
            <a:ext cx="2579370" cy="1536193"/>
            <a:chOff x="1371600" y="509016"/>
            <a:chExt cx="5614416" cy="2386584"/>
          </a:xfrm>
        </p:grpSpPr>
        <p:grpSp>
          <p:nvGrpSpPr>
            <p:cNvPr id="229" name="Group 22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3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34" name="Group 23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3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3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3" name="Group 242"/>
          <p:cNvGrpSpPr/>
          <p:nvPr/>
        </p:nvGrpSpPr>
        <p:grpSpPr>
          <a:xfrm>
            <a:off x="6006958" y="5181601"/>
            <a:ext cx="2579370" cy="1536193"/>
            <a:chOff x="1371600" y="509016"/>
            <a:chExt cx="5614416" cy="2386584"/>
          </a:xfrm>
        </p:grpSpPr>
        <p:grpSp>
          <p:nvGrpSpPr>
            <p:cNvPr id="244" name="Group 24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4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4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49" name="Group 24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5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599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5880" y="159617"/>
            <a:ext cx="2579370" cy="1536193"/>
            <a:chOff x="1371600" y="509016"/>
            <a:chExt cx="5614416" cy="2386584"/>
          </a:xfrm>
        </p:grpSpPr>
        <p:grpSp>
          <p:nvGrpSpPr>
            <p:cNvPr id="26" name="Group 25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02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32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202121" y="159619"/>
            <a:ext cx="2579370" cy="1536193"/>
            <a:chOff x="1371600" y="509016"/>
            <a:chExt cx="5614416" cy="2386584"/>
          </a:xfrm>
        </p:grpSpPr>
        <p:grpSp>
          <p:nvGrpSpPr>
            <p:cNvPr id="49" name="Group 4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5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5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995056" y="159618"/>
            <a:ext cx="2579370" cy="1536193"/>
            <a:chOff x="1371600" y="509016"/>
            <a:chExt cx="5614416" cy="2386584"/>
          </a:xfrm>
        </p:grpSpPr>
        <p:grpSp>
          <p:nvGrpSpPr>
            <p:cNvPr id="64" name="Group 6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6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6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69" name="Group 6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435880" y="1848212"/>
            <a:ext cx="2579370" cy="1536193"/>
            <a:chOff x="1371600" y="509016"/>
            <a:chExt cx="5614416" cy="2386584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8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4" name="Group 8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3202121" y="1848214"/>
            <a:ext cx="2579370" cy="1536193"/>
            <a:chOff x="1371600" y="509016"/>
            <a:chExt cx="5614416" cy="2386584"/>
          </a:xfrm>
        </p:grpSpPr>
        <p:grpSp>
          <p:nvGrpSpPr>
            <p:cNvPr id="94" name="Group 9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9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99" name="Group 9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5995056" y="1848213"/>
            <a:ext cx="2579370" cy="1536193"/>
            <a:chOff x="1371600" y="509016"/>
            <a:chExt cx="5614416" cy="2386584"/>
          </a:xfrm>
        </p:grpSpPr>
        <p:grpSp>
          <p:nvGrpSpPr>
            <p:cNvPr id="109" name="Group 10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1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4" name="Group 11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/>
          <p:cNvGrpSpPr/>
          <p:nvPr/>
        </p:nvGrpSpPr>
        <p:grpSpPr>
          <a:xfrm>
            <a:off x="435880" y="3505200"/>
            <a:ext cx="2579370" cy="1536193"/>
            <a:chOff x="1371600" y="509016"/>
            <a:chExt cx="5614416" cy="2386584"/>
          </a:xfrm>
        </p:grpSpPr>
        <p:grpSp>
          <p:nvGrpSpPr>
            <p:cNvPr id="169" name="Group 16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7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4" name="Group 17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7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/>
          <p:cNvGrpSpPr/>
          <p:nvPr/>
        </p:nvGrpSpPr>
        <p:grpSpPr>
          <a:xfrm>
            <a:off x="3202121" y="3505202"/>
            <a:ext cx="2579370" cy="1536193"/>
            <a:chOff x="1371600" y="509016"/>
            <a:chExt cx="5614416" cy="2386584"/>
          </a:xfrm>
        </p:grpSpPr>
        <p:grpSp>
          <p:nvGrpSpPr>
            <p:cNvPr id="184" name="Group 18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18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8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89" name="Group 18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5995056" y="3505201"/>
            <a:ext cx="2579370" cy="1536193"/>
            <a:chOff x="1371600" y="509016"/>
            <a:chExt cx="5614416" cy="2386584"/>
          </a:xfrm>
        </p:grpSpPr>
        <p:grpSp>
          <p:nvGrpSpPr>
            <p:cNvPr id="199" name="Group 19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0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0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04" name="Group 20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0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" name="Group 212"/>
          <p:cNvGrpSpPr/>
          <p:nvPr/>
        </p:nvGrpSpPr>
        <p:grpSpPr>
          <a:xfrm>
            <a:off x="447782" y="5181600"/>
            <a:ext cx="2579370" cy="1536193"/>
            <a:chOff x="1371600" y="509016"/>
            <a:chExt cx="5614416" cy="2386584"/>
          </a:xfrm>
        </p:grpSpPr>
        <p:grpSp>
          <p:nvGrpSpPr>
            <p:cNvPr id="214" name="Group 21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1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1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19" name="Group 21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22" name="Rectangle 22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2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1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8" name="Group 227"/>
          <p:cNvGrpSpPr/>
          <p:nvPr/>
        </p:nvGrpSpPr>
        <p:grpSpPr>
          <a:xfrm>
            <a:off x="3214023" y="5181602"/>
            <a:ext cx="2579370" cy="1536193"/>
            <a:chOff x="1371600" y="509016"/>
            <a:chExt cx="5614416" cy="2386584"/>
          </a:xfrm>
        </p:grpSpPr>
        <p:grpSp>
          <p:nvGrpSpPr>
            <p:cNvPr id="229" name="Group 228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32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33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34" name="Group 233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36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3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3" name="Group 242"/>
          <p:cNvGrpSpPr/>
          <p:nvPr/>
        </p:nvGrpSpPr>
        <p:grpSpPr>
          <a:xfrm>
            <a:off x="6006958" y="5181601"/>
            <a:ext cx="2579370" cy="1536193"/>
            <a:chOff x="1371600" y="509016"/>
            <a:chExt cx="5614416" cy="2386584"/>
          </a:xfrm>
        </p:grpSpPr>
        <p:grpSp>
          <p:nvGrpSpPr>
            <p:cNvPr id="244" name="Group 243"/>
            <p:cNvGrpSpPr/>
            <p:nvPr/>
          </p:nvGrpSpPr>
          <p:grpSpPr>
            <a:xfrm>
              <a:off x="1371600" y="509016"/>
              <a:ext cx="5614416" cy="2386584"/>
              <a:chOff x="1371600" y="152400"/>
              <a:chExt cx="5614416" cy="2386584"/>
            </a:xfrm>
            <a:pattFill prst="openDmnd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</p:grpSpPr>
          <p:pic>
            <p:nvPicPr>
              <p:cNvPr id="24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007" y="1076706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4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078842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49" name="Group 248"/>
              <p:cNvGrpSpPr/>
              <p:nvPr/>
            </p:nvGrpSpPr>
            <p:grpSpPr>
              <a:xfrm>
                <a:off x="1371600" y="152400"/>
                <a:ext cx="5614416" cy="2386584"/>
                <a:chOff x="1371600" y="128016"/>
                <a:chExt cx="5614416" cy="2386584"/>
              </a:xfrm>
              <a:grpFill/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1371600" y="1280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259456" y="798522"/>
                    <a:ext cx="642337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318651" y="2285893"/>
                    <a:ext cx="583143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5562599" y="746926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562597" y="2285893"/>
                    <a:ext cx="800100" cy="6215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51" name="Picture 8" descr="http://www.pd4pic.com/images/black-icon-symbol-king-queen-white-chess-g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28078" y="808148"/>
                  <a:ext cx="1094741" cy="102632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2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007" y="143332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4577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151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" name="Group 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30" name="Group 29"/>
          <p:cNvGrpSpPr/>
          <p:nvPr/>
        </p:nvGrpSpPr>
        <p:grpSpPr>
          <a:xfrm>
            <a:off x="3129989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31" name="Group 30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40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41" name="Group 40"/>
          <p:cNvGrpSpPr/>
          <p:nvPr/>
        </p:nvGrpSpPr>
        <p:grpSpPr>
          <a:xfrm>
            <a:off x="5867400" y="145096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42" name="Group 4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5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52" name="Group 51"/>
          <p:cNvGrpSpPr/>
          <p:nvPr/>
        </p:nvGrpSpPr>
        <p:grpSpPr>
          <a:xfrm>
            <a:off x="360262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3" name="Group 5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6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5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63" name="Group 62"/>
          <p:cNvGrpSpPr/>
          <p:nvPr/>
        </p:nvGrpSpPr>
        <p:grpSpPr>
          <a:xfrm>
            <a:off x="3141891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64" name="Group 6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7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74" name="Group 73"/>
          <p:cNvGrpSpPr/>
          <p:nvPr/>
        </p:nvGrpSpPr>
        <p:grpSpPr>
          <a:xfrm>
            <a:off x="5879302" y="1766661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5" name="Group 7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78" name="Rectangle 7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8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85" name="Group 84"/>
          <p:cNvGrpSpPr/>
          <p:nvPr/>
        </p:nvGrpSpPr>
        <p:grpSpPr>
          <a:xfrm>
            <a:off x="372164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6" name="Group 85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9" name="Rectangle 88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95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8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6" name="Group 95"/>
          <p:cNvGrpSpPr/>
          <p:nvPr/>
        </p:nvGrpSpPr>
        <p:grpSpPr>
          <a:xfrm>
            <a:off x="3153793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7" name="Group 96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00" name="Rectangle 99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06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7" name="Group 106"/>
          <p:cNvGrpSpPr/>
          <p:nvPr/>
        </p:nvGrpSpPr>
        <p:grpSpPr>
          <a:xfrm>
            <a:off x="5891204" y="34282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8" name="Group 107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11" name="Rectangle 110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17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1" name="Group 150"/>
          <p:cNvGrpSpPr/>
          <p:nvPr/>
        </p:nvGrpSpPr>
        <p:grpSpPr>
          <a:xfrm>
            <a:off x="360262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2" name="Group 15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55" name="Rectangle 15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6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2" name="Group 161"/>
          <p:cNvGrpSpPr/>
          <p:nvPr/>
        </p:nvGrpSpPr>
        <p:grpSpPr>
          <a:xfrm>
            <a:off x="3141891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3" name="Group 16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7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6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73" name="Group 172"/>
          <p:cNvGrpSpPr/>
          <p:nvPr/>
        </p:nvGrpSpPr>
        <p:grpSpPr>
          <a:xfrm>
            <a:off x="5879302" y="51046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4" name="Group 17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77" name="Rectangle 17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8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7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9527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" y="152400"/>
            <a:ext cx="2286000" cy="3200400"/>
            <a:chOff x="457200" y="304800"/>
            <a:chExt cx="2286000" cy="3200400"/>
          </a:xfrm>
        </p:grpSpPr>
        <p:sp>
          <p:nvSpPr>
            <p:cNvPr id="4" name="Rectangle 3"/>
            <p:cNvSpPr/>
            <p:nvPr/>
          </p:nvSpPr>
          <p:spPr>
            <a:xfrm>
              <a:off x="457200" y="304800"/>
              <a:ext cx="2286000" cy="32004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1194275" y="914400"/>
              <a:ext cx="762000" cy="685800"/>
            </a:xfrm>
            <a:prstGeom prst="hexagon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833" y="3810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ld English Text MT" panose="03040902040508030806" pitchFamily="66" charset="0"/>
                </a:rPr>
                <a:t>F</a:t>
              </a:r>
              <a:r>
                <a:rPr lang="en-US" dirty="0" smtClean="0">
                  <a:latin typeface="Old English Text MT" panose="03040902040508030806" pitchFamily="66" charset="0"/>
                </a:rPr>
                <a:t>armland</a:t>
              </a:r>
              <a:endParaRPr lang="en-US" dirty="0">
                <a:latin typeface="Old English Text MT" panose="03040902040508030806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3123049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rPr>
                <a:t>TERRAIN CARD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5833" y="1905000"/>
              <a:ext cx="1425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Bonus </a:t>
              </a:r>
            </a:p>
            <a:p>
              <a:pPr algn="r"/>
              <a:r>
                <a:rPr lang="en-US" sz="1600" dirty="0" smtClean="0"/>
                <a:t>Defend Bonus </a:t>
              </a:r>
            </a:p>
            <a:p>
              <a:pPr algn="r"/>
              <a:r>
                <a:rPr lang="en-US" sz="1600" dirty="0" smtClean="0"/>
                <a:t>Move Cost 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1110" y="1905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</a:p>
            <a:p>
              <a:r>
                <a:rPr lang="en-US" sz="1600" dirty="0" smtClean="0"/>
                <a:t>0</a:t>
              </a:r>
            </a:p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71800" y="152400"/>
            <a:ext cx="2286000" cy="3200400"/>
            <a:chOff x="2971800" y="152400"/>
            <a:chExt cx="2286000" cy="3200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971800" y="152400"/>
              <a:ext cx="2286000" cy="3200400"/>
              <a:chOff x="457200" y="304800"/>
              <a:chExt cx="2286000" cy="3200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Road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 smtClean="0"/>
                  <a:t>.50</a:t>
                </a:r>
                <a:endParaRPr lang="en-US" sz="1600" dirty="0"/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053" y="914400"/>
              <a:ext cx="78149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418033" y="152400"/>
            <a:ext cx="2286000" cy="3200400"/>
            <a:chOff x="5418033" y="152400"/>
            <a:chExt cx="2286000" cy="3200400"/>
          </a:xfrm>
        </p:grpSpPr>
        <p:grpSp>
          <p:nvGrpSpPr>
            <p:cNvPr id="21" name="Group 20"/>
            <p:cNvGrpSpPr/>
            <p:nvPr/>
          </p:nvGrpSpPr>
          <p:grpSpPr>
            <a:xfrm>
              <a:off x="5418033" y="152400"/>
              <a:ext cx="2286000" cy="3200400"/>
              <a:chOff x="457200" y="304800"/>
              <a:chExt cx="2286000" cy="3200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Forest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-2</a:t>
                </a:r>
              </a:p>
              <a:p>
                <a:r>
                  <a:rPr lang="en-US" sz="1600" dirty="0" smtClean="0"/>
                  <a:t>+1</a:t>
                </a:r>
              </a:p>
              <a:p>
                <a:r>
                  <a:rPr lang="en-US" sz="1600" dirty="0"/>
                  <a:t>2</a:t>
                </a:r>
              </a:p>
            </p:txBody>
          </p:sp>
        </p:grp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386" y="914400"/>
              <a:ext cx="78149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457200" y="3505200"/>
            <a:ext cx="2286000" cy="3200400"/>
            <a:chOff x="457200" y="3505200"/>
            <a:chExt cx="2286000" cy="32004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" y="3505200"/>
              <a:ext cx="2286000" cy="3200400"/>
              <a:chOff x="457200" y="304800"/>
              <a:chExt cx="2286000" cy="32004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Dunes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</a:p>
              <a:p>
                <a:r>
                  <a:rPr lang="en-US" sz="1600" dirty="0"/>
                  <a:t>0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801" y="4191000"/>
              <a:ext cx="753231" cy="660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971800" y="3505200"/>
            <a:ext cx="2286000" cy="3200400"/>
            <a:chOff x="2971800" y="3505200"/>
            <a:chExt cx="2286000" cy="3200400"/>
          </a:xfrm>
        </p:grpSpPr>
        <p:grpSp>
          <p:nvGrpSpPr>
            <p:cNvPr id="35" name="Group 34"/>
            <p:cNvGrpSpPr/>
            <p:nvPr/>
          </p:nvGrpSpPr>
          <p:grpSpPr>
            <a:xfrm>
              <a:off x="2971800" y="3505200"/>
              <a:ext cx="2286000" cy="3200400"/>
              <a:chOff x="457200" y="304800"/>
              <a:chExt cx="2286000" cy="3200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Desert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/>
                  <a:t>0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569" y="4191000"/>
              <a:ext cx="753231" cy="660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410200" y="3464570"/>
            <a:ext cx="2286000" cy="3200400"/>
            <a:chOff x="5410200" y="3464570"/>
            <a:chExt cx="2286000" cy="3200400"/>
          </a:xfrm>
        </p:grpSpPr>
        <p:grpSp>
          <p:nvGrpSpPr>
            <p:cNvPr id="42" name="Group 41"/>
            <p:cNvGrpSpPr/>
            <p:nvPr/>
          </p:nvGrpSpPr>
          <p:grpSpPr>
            <a:xfrm>
              <a:off x="5410200" y="3464570"/>
              <a:ext cx="2286000" cy="3200400"/>
              <a:chOff x="457200" y="304800"/>
              <a:chExt cx="2286000" cy="32004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Mountains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</a:p>
              <a:p>
                <a:r>
                  <a:rPr lang="en-US" sz="1600" dirty="0" smtClean="0"/>
                  <a:t>4</a:t>
                </a:r>
              </a:p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</p:grpSp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265" y="420097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974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" name="Group 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30" name="Group 29"/>
          <p:cNvGrpSpPr/>
          <p:nvPr/>
        </p:nvGrpSpPr>
        <p:grpSpPr>
          <a:xfrm>
            <a:off x="3129989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31" name="Group 30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40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41" name="Group 40"/>
          <p:cNvGrpSpPr/>
          <p:nvPr/>
        </p:nvGrpSpPr>
        <p:grpSpPr>
          <a:xfrm>
            <a:off x="5867400" y="145096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42" name="Group 4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5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52" name="Group 51"/>
          <p:cNvGrpSpPr/>
          <p:nvPr/>
        </p:nvGrpSpPr>
        <p:grpSpPr>
          <a:xfrm>
            <a:off x="360262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3" name="Group 5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6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5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63" name="Group 62"/>
          <p:cNvGrpSpPr/>
          <p:nvPr/>
        </p:nvGrpSpPr>
        <p:grpSpPr>
          <a:xfrm>
            <a:off x="3141891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64" name="Group 6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7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74" name="Group 73"/>
          <p:cNvGrpSpPr/>
          <p:nvPr/>
        </p:nvGrpSpPr>
        <p:grpSpPr>
          <a:xfrm>
            <a:off x="5879302" y="1766661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5" name="Group 7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78" name="Rectangle 7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8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85" name="Group 84"/>
          <p:cNvGrpSpPr/>
          <p:nvPr/>
        </p:nvGrpSpPr>
        <p:grpSpPr>
          <a:xfrm>
            <a:off x="372164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6" name="Group 85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9" name="Rectangle 88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95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8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6" name="Group 95"/>
          <p:cNvGrpSpPr/>
          <p:nvPr/>
        </p:nvGrpSpPr>
        <p:grpSpPr>
          <a:xfrm>
            <a:off x="3153793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7" name="Group 96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00" name="Rectangle 99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06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7" name="Group 106"/>
          <p:cNvGrpSpPr/>
          <p:nvPr/>
        </p:nvGrpSpPr>
        <p:grpSpPr>
          <a:xfrm>
            <a:off x="5891204" y="34282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8" name="Group 107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11" name="Rectangle 110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17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1" name="Group 150"/>
          <p:cNvGrpSpPr/>
          <p:nvPr/>
        </p:nvGrpSpPr>
        <p:grpSpPr>
          <a:xfrm>
            <a:off x="360262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2" name="Group 15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55" name="Rectangle 15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6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2" name="Group 161"/>
          <p:cNvGrpSpPr/>
          <p:nvPr/>
        </p:nvGrpSpPr>
        <p:grpSpPr>
          <a:xfrm>
            <a:off x="3141891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3" name="Group 16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7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6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73" name="Group 172"/>
          <p:cNvGrpSpPr/>
          <p:nvPr/>
        </p:nvGrpSpPr>
        <p:grpSpPr>
          <a:xfrm>
            <a:off x="5879302" y="51046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4" name="Group 17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77" name="Rectangle 17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8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7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262007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" name="Group 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30" name="Group 29"/>
          <p:cNvGrpSpPr/>
          <p:nvPr/>
        </p:nvGrpSpPr>
        <p:grpSpPr>
          <a:xfrm>
            <a:off x="3129989" y="145797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31" name="Group 30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40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41" name="Group 40"/>
          <p:cNvGrpSpPr/>
          <p:nvPr/>
        </p:nvGrpSpPr>
        <p:grpSpPr>
          <a:xfrm>
            <a:off x="5867400" y="145096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42" name="Group 4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5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52" name="Group 51"/>
          <p:cNvGrpSpPr/>
          <p:nvPr/>
        </p:nvGrpSpPr>
        <p:grpSpPr>
          <a:xfrm>
            <a:off x="360262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3" name="Group 5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6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5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63" name="Group 62"/>
          <p:cNvGrpSpPr/>
          <p:nvPr/>
        </p:nvGrpSpPr>
        <p:grpSpPr>
          <a:xfrm>
            <a:off x="3141891" y="1767362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64" name="Group 6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7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6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74" name="Group 73"/>
          <p:cNvGrpSpPr/>
          <p:nvPr/>
        </p:nvGrpSpPr>
        <p:grpSpPr>
          <a:xfrm>
            <a:off x="5879302" y="1766661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5" name="Group 74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78" name="Rectangle 77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84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85" name="Group 84"/>
          <p:cNvGrpSpPr/>
          <p:nvPr/>
        </p:nvGrpSpPr>
        <p:grpSpPr>
          <a:xfrm>
            <a:off x="372164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6" name="Group 85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89" name="Rectangle 88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95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8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6" name="Group 95"/>
          <p:cNvGrpSpPr/>
          <p:nvPr/>
        </p:nvGrpSpPr>
        <p:grpSpPr>
          <a:xfrm>
            <a:off x="3153793" y="34290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7" name="Group 96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00" name="Rectangle 99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06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7" name="Group 106"/>
          <p:cNvGrpSpPr/>
          <p:nvPr/>
        </p:nvGrpSpPr>
        <p:grpSpPr>
          <a:xfrm>
            <a:off x="5891204" y="34282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8" name="Group 107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11" name="Rectangle 110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17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1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1" name="Group 150"/>
          <p:cNvGrpSpPr/>
          <p:nvPr/>
        </p:nvGrpSpPr>
        <p:grpSpPr>
          <a:xfrm>
            <a:off x="360262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2" name="Group 151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55" name="Rectangle 154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61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2" name="Group 161"/>
          <p:cNvGrpSpPr/>
          <p:nvPr/>
        </p:nvGrpSpPr>
        <p:grpSpPr>
          <a:xfrm>
            <a:off x="3141891" y="5105400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3" name="Group 162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72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6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6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73" name="Group 172"/>
          <p:cNvGrpSpPr/>
          <p:nvPr/>
        </p:nvGrpSpPr>
        <p:grpSpPr>
          <a:xfrm>
            <a:off x="5879302" y="5104699"/>
            <a:ext cx="2579370" cy="1530603"/>
            <a:chOff x="1371600" y="152400"/>
            <a:chExt cx="5614416" cy="2386584"/>
          </a:xfrm>
          <a:pattFill prst="openDmn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4" name="Group 173"/>
            <p:cNvGrpSpPr/>
            <p:nvPr/>
          </p:nvGrpSpPr>
          <p:grpSpPr>
            <a:xfrm>
              <a:off x="1371600" y="152400"/>
              <a:ext cx="5614416" cy="2386584"/>
              <a:chOff x="938784" y="609600"/>
              <a:chExt cx="5614416" cy="2386584"/>
            </a:xfrm>
            <a:grpFill/>
          </p:grpSpPr>
          <p:sp>
            <p:nvSpPr>
              <p:cNvPr id="177" name="Rectangle 176"/>
              <p:cNvSpPr/>
              <p:nvPr/>
            </p:nvSpPr>
            <p:spPr>
              <a:xfrm>
                <a:off x="938784" y="609600"/>
                <a:ext cx="5614416" cy="23865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743200" y="1078992"/>
                <a:ext cx="20574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066800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066800" y="2342048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562599" y="786604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62599" y="2342050"/>
                <a:ext cx="800100" cy="62386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Matura MT Script Capitals" panose="03020802060602070202" pitchFamily="66" charset="0"/>
                  </a:rPr>
                  <a:t>5</a:t>
                </a:r>
                <a:endParaRPr lang="en-US" sz="2000" dirty="0">
                  <a:latin typeface="Matura MT Script Capitals" panose="03020802060602070202" pitchFamily="66" charset="0"/>
                </a:endParaRPr>
              </a:p>
            </p:txBody>
          </p:sp>
          <p:pic>
            <p:nvPicPr>
              <p:cNvPr id="183" name="Picture 2" descr="https://d30y9cdsu7xlg0.cloudfront.net/png/24034-2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5" y="1274064"/>
                <a:ext cx="1161288" cy="1161288"/>
              </a:xfrm>
              <a:prstGeom prst="rect">
                <a:avLst/>
              </a:prstGeom>
              <a:solidFill>
                <a:srgbClr val="FFFFFF"/>
              </a:solidFill>
              <a:effectLst/>
            </p:spPr>
          </p:pic>
        </p:grpSp>
        <p:pic>
          <p:nvPicPr>
            <p:cNvPr id="17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1076706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7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244" y="1076706"/>
              <a:ext cx="641604" cy="64160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25268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54143"/>
            <a:ext cx="2579370" cy="1522257"/>
            <a:chOff x="1371600" y="3404616"/>
            <a:chExt cx="5614416" cy="2386584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4200" y="154143"/>
            <a:ext cx="2579370" cy="1522257"/>
            <a:chOff x="1371600" y="3404616"/>
            <a:chExt cx="5614416" cy="2386584"/>
          </a:xfrm>
        </p:grpSpPr>
        <p:grpSp>
          <p:nvGrpSpPr>
            <p:cNvPr id="31" name="Group 3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3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3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36" name="Group 3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3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5884456" y="154142"/>
            <a:ext cx="2579370" cy="1522257"/>
            <a:chOff x="1371600" y="3404616"/>
            <a:chExt cx="5614416" cy="2386584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4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4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348360" y="1828799"/>
            <a:ext cx="2579370" cy="1522257"/>
            <a:chOff x="1371600" y="3404616"/>
            <a:chExt cx="5614416" cy="2386584"/>
          </a:xfrm>
        </p:grpSpPr>
        <p:grpSp>
          <p:nvGrpSpPr>
            <p:cNvPr id="61" name="Group 6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6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6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6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124200" y="1828799"/>
            <a:ext cx="2579370" cy="1522257"/>
            <a:chOff x="1371600" y="3404616"/>
            <a:chExt cx="5614416" cy="2386584"/>
          </a:xfrm>
        </p:grpSpPr>
        <p:grpSp>
          <p:nvGrpSpPr>
            <p:cNvPr id="76" name="Group 7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7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1" name="Group 8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5884456" y="1828798"/>
            <a:ext cx="2579370" cy="1522257"/>
            <a:chOff x="1371600" y="3404616"/>
            <a:chExt cx="5614416" cy="2386584"/>
          </a:xfrm>
        </p:grpSpPr>
        <p:grpSp>
          <p:nvGrpSpPr>
            <p:cNvPr id="91" name="Group 9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9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9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348360" y="3460408"/>
            <a:ext cx="2579370" cy="1522257"/>
            <a:chOff x="1371600" y="3404616"/>
            <a:chExt cx="5614416" cy="23865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0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0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3124200" y="3460408"/>
            <a:ext cx="2579370" cy="1522257"/>
            <a:chOff x="1371600" y="3404616"/>
            <a:chExt cx="5614416" cy="2386584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2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26" name="Group 12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2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/>
          <p:cNvGrpSpPr/>
          <p:nvPr/>
        </p:nvGrpSpPr>
        <p:grpSpPr>
          <a:xfrm>
            <a:off x="5884456" y="3460407"/>
            <a:ext cx="2579370" cy="1522257"/>
            <a:chOff x="1371600" y="3404616"/>
            <a:chExt cx="5614416" cy="238658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3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41" name="Group 14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3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oup 149"/>
          <p:cNvGrpSpPr/>
          <p:nvPr/>
        </p:nvGrpSpPr>
        <p:grpSpPr>
          <a:xfrm>
            <a:off x="348360" y="5135064"/>
            <a:ext cx="2579370" cy="1522257"/>
            <a:chOff x="1371600" y="3404616"/>
            <a:chExt cx="5614416" cy="2386584"/>
          </a:xfrm>
        </p:grpSpPr>
        <p:grpSp>
          <p:nvGrpSpPr>
            <p:cNvPr id="151" name="Group 15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5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5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5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Group 164"/>
          <p:cNvGrpSpPr/>
          <p:nvPr/>
        </p:nvGrpSpPr>
        <p:grpSpPr>
          <a:xfrm>
            <a:off x="3124200" y="5135064"/>
            <a:ext cx="2579370" cy="1522257"/>
            <a:chOff x="1371600" y="3404616"/>
            <a:chExt cx="5614416" cy="2386584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6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1" name="Group 17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4" name="Rectangle 17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6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5884456" y="5135063"/>
            <a:ext cx="2579370" cy="1522257"/>
            <a:chOff x="1371600" y="3404616"/>
            <a:chExt cx="5614416" cy="238658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8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86" name="Group 18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8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746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54143"/>
            <a:ext cx="2579370" cy="1522257"/>
            <a:chOff x="1371600" y="3404616"/>
            <a:chExt cx="5614416" cy="2386584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4200" y="154143"/>
            <a:ext cx="2579370" cy="1522257"/>
            <a:chOff x="1371600" y="3404616"/>
            <a:chExt cx="5614416" cy="2386584"/>
          </a:xfrm>
        </p:grpSpPr>
        <p:grpSp>
          <p:nvGrpSpPr>
            <p:cNvPr id="31" name="Group 3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3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3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36" name="Group 3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3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5884456" y="154142"/>
            <a:ext cx="2579370" cy="1522257"/>
            <a:chOff x="1371600" y="3404616"/>
            <a:chExt cx="5614416" cy="2386584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4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4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348360" y="1828799"/>
            <a:ext cx="2579370" cy="1522257"/>
            <a:chOff x="1371600" y="3404616"/>
            <a:chExt cx="5614416" cy="2386584"/>
          </a:xfrm>
        </p:grpSpPr>
        <p:grpSp>
          <p:nvGrpSpPr>
            <p:cNvPr id="61" name="Group 6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6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6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6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124200" y="1828799"/>
            <a:ext cx="2579370" cy="1522257"/>
            <a:chOff x="1371600" y="3404616"/>
            <a:chExt cx="5614416" cy="2386584"/>
          </a:xfrm>
        </p:grpSpPr>
        <p:grpSp>
          <p:nvGrpSpPr>
            <p:cNvPr id="76" name="Group 7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7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1" name="Group 8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5884456" y="1828798"/>
            <a:ext cx="2579370" cy="1522257"/>
            <a:chOff x="1371600" y="3404616"/>
            <a:chExt cx="5614416" cy="2386584"/>
          </a:xfrm>
        </p:grpSpPr>
        <p:grpSp>
          <p:nvGrpSpPr>
            <p:cNvPr id="91" name="Group 9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9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9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348360" y="3460408"/>
            <a:ext cx="2579370" cy="1522257"/>
            <a:chOff x="1371600" y="3404616"/>
            <a:chExt cx="5614416" cy="23865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0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0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3124200" y="3460408"/>
            <a:ext cx="2579370" cy="1522257"/>
            <a:chOff x="1371600" y="3404616"/>
            <a:chExt cx="5614416" cy="2386584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2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26" name="Group 12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2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/>
          <p:cNvGrpSpPr/>
          <p:nvPr/>
        </p:nvGrpSpPr>
        <p:grpSpPr>
          <a:xfrm>
            <a:off x="5884456" y="3460407"/>
            <a:ext cx="2579370" cy="1522257"/>
            <a:chOff x="1371600" y="3404616"/>
            <a:chExt cx="5614416" cy="238658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3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41" name="Group 14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3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oup 149"/>
          <p:cNvGrpSpPr/>
          <p:nvPr/>
        </p:nvGrpSpPr>
        <p:grpSpPr>
          <a:xfrm>
            <a:off x="348360" y="5135064"/>
            <a:ext cx="2579370" cy="1522257"/>
            <a:chOff x="1371600" y="3404616"/>
            <a:chExt cx="5614416" cy="2386584"/>
          </a:xfrm>
        </p:grpSpPr>
        <p:grpSp>
          <p:nvGrpSpPr>
            <p:cNvPr id="151" name="Group 15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5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5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5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Group 164"/>
          <p:cNvGrpSpPr/>
          <p:nvPr/>
        </p:nvGrpSpPr>
        <p:grpSpPr>
          <a:xfrm>
            <a:off x="3124200" y="5135064"/>
            <a:ext cx="2579370" cy="1522257"/>
            <a:chOff x="1371600" y="3404616"/>
            <a:chExt cx="5614416" cy="2386584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6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1" name="Group 17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4" name="Rectangle 17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6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5884456" y="5135063"/>
            <a:ext cx="2579370" cy="1522257"/>
            <a:chOff x="1371600" y="3404616"/>
            <a:chExt cx="5614416" cy="238658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8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86" name="Group 18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8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231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0" y="154143"/>
            <a:ext cx="2579370" cy="1522257"/>
            <a:chOff x="1371600" y="3404616"/>
            <a:chExt cx="5614416" cy="2386584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8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24200" y="154143"/>
            <a:ext cx="2579370" cy="1522257"/>
            <a:chOff x="1371600" y="3404616"/>
            <a:chExt cx="5614416" cy="2386584"/>
          </a:xfrm>
        </p:grpSpPr>
        <p:grpSp>
          <p:nvGrpSpPr>
            <p:cNvPr id="31" name="Group 3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3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3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36" name="Group 3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3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5884456" y="154142"/>
            <a:ext cx="2579370" cy="1522257"/>
            <a:chOff x="1371600" y="3404616"/>
            <a:chExt cx="5614416" cy="2386584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4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4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348360" y="1828799"/>
            <a:ext cx="2579370" cy="1522257"/>
            <a:chOff x="1371600" y="3404616"/>
            <a:chExt cx="5614416" cy="2386584"/>
          </a:xfrm>
        </p:grpSpPr>
        <p:grpSp>
          <p:nvGrpSpPr>
            <p:cNvPr id="61" name="Group 6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6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6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6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6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124200" y="1828799"/>
            <a:ext cx="2579370" cy="1522257"/>
            <a:chOff x="1371600" y="3404616"/>
            <a:chExt cx="5614416" cy="2386584"/>
          </a:xfrm>
        </p:grpSpPr>
        <p:grpSp>
          <p:nvGrpSpPr>
            <p:cNvPr id="76" name="Group 7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7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1" name="Group 8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7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5884456" y="1828798"/>
            <a:ext cx="2579370" cy="1522257"/>
            <a:chOff x="1371600" y="3404616"/>
            <a:chExt cx="5614416" cy="2386584"/>
          </a:xfrm>
        </p:grpSpPr>
        <p:grpSp>
          <p:nvGrpSpPr>
            <p:cNvPr id="91" name="Group 9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9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9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9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9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348360" y="3460408"/>
            <a:ext cx="2579370" cy="1522257"/>
            <a:chOff x="1371600" y="3404616"/>
            <a:chExt cx="5614416" cy="2386584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0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0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3124200" y="3460408"/>
            <a:ext cx="2579370" cy="1522257"/>
            <a:chOff x="1371600" y="3404616"/>
            <a:chExt cx="5614416" cy="2386584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2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26" name="Group 12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2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2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oup 134"/>
          <p:cNvGrpSpPr/>
          <p:nvPr/>
        </p:nvGrpSpPr>
        <p:grpSpPr>
          <a:xfrm>
            <a:off x="5884456" y="3460407"/>
            <a:ext cx="2579370" cy="1522257"/>
            <a:chOff x="1371600" y="3404616"/>
            <a:chExt cx="5614416" cy="238658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3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41" name="Group 14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3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oup 149"/>
          <p:cNvGrpSpPr/>
          <p:nvPr/>
        </p:nvGrpSpPr>
        <p:grpSpPr>
          <a:xfrm>
            <a:off x="348360" y="5135064"/>
            <a:ext cx="2579370" cy="1522257"/>
            <a:chOff x="1371600" y="3404616"/>
            <a:chExt cx="5614416" cy="2386584"/>
          </a:xfrm>
        </p:grpSpPr>
        <p:grpSp>
          <p:nvGrpSpPr>
            <p:cNvPr id="151" name="Group 15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5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5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5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Group 164"/>
          <p:cNvGrpSpPr/>
          <p:nvPr/>
        </p:nvGrpSpPr>
        <p:grpSpPr>
          <a:xfrm>
            <a:off x="3124200" y="5135064"/>
            <a:ext cx="2579370" cy="1522257"/>
            <a:chOff x="1371600" y="3404616"/>
            <a:chExt cx="5614416" cy="2386584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69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1" name="Group 170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2" name="Group 17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74" name="Rectangle 173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3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6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5884456" y="5135063"/>
            <a:ext cx="2579370" cy="1522257"/>
            <a:chOff x="1371600" y="3404616"/>
            <a:chExt cx="5614416" cy="2386584"/>
          </a:xfrm>
        </p:grpSpPr>
        <p:grpSp>
          <p:nvGrpSpPr>
            <p:cNvPr id="181" name="Group 180"/>
            <p:cNvGrpSpPr/>
            <p:nvPr/>
          </p:nvGrpSpPr>
          <p:grpSpPr>
            <a:xfrm>
              <a:off x="1371600" y="3404616"/>
              <a:ext cx="5614416" cy="2386584"/>
              <a:chOff x="1371600" y="2667000"/>
              <a:chExt cx="5614416" cy="2386584"/>
            </a:xfrm>
            <a:pattFill prst="openDmnd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</p:grpSpPr>
          <p:pic>
            <p:nvPicPr>
              <p:cNvPr id="184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86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934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86" name="Group 185"/>
              <p:cNvGrpSpPr/>
              <p:nvPr/>
            </p:nvGrpSpPr>
            <p:grpSpPr>
              <a:xfrm>
                <a:off x="1371600" y="2667000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1066800" y="77792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066800" y="2279389"/>
                    <a:ext cx="1104062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35" y="726333"/>
                    <a:ext cx="1040466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5347686" y="2279389"/>
                    <a:ext cx="1040464" cy="62729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88" name="Picture 6" descr="https://cdn4.iconfinder.com/data/icons/military-strategy/512/armor-256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0924" y="3335544"/>
                  <a:ext cx="1201895" cy="120189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</p:grpSp>
        <p:pic>
          <p:nvPicPr>
            <p:cNvPr id="18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4238144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342" y="423814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8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1628984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186363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88009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8437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20" name="Group 19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3074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2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2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58" name="Group 57"/>
          <p:cNvGrpSpPr/>
          <p:nvPr/>
        </p:nvGrpSpPr>
        <p:grpSpPr>
          <a:xfrm>
            <a:off x="2998160" y="203747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59" name="Group 5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6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6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6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70" name="Group 69"/>
          <p:cNvGrpSpPr/>
          <p:nvPr/>
        </p:nvGrpSpPr>
        <p:grpSpPr>
          <a:xfrm>
            <a:off x="5715000" y="20374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71" name="Group 7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74" name="Group 7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7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7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82" name="Group 81"/>
          <p:cNvGrpSpPr/>
          <p:nvPr/>
        </p:nvGrpSpPr>
        <p:grpSpPr>
          <a:xfrm>
            <a:off x="298437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83" name="Group 8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86" name="Group 8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8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8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94" name="Group 93"/>
          <p:cNvGrpSpPr/>
          <p:nvPr/>
        </p:nvGrpSpPr>
        <p:grpSpPr>
          <a:xfrm>
            <a:off x="2998160" y="1878404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95" name="Group 9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98" name="Group 9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9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9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9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06" name="Group 105"/>
          <p:cNvGrpSpPr/>
          <p:nvPr/>
        </p:nvGrpSpPr>
        <p:grpSpPr>
          <a:xfrm>
            <a:off x="5715000" y="1878405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07" name="Group 10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10" name="Group 10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1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0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0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18" name="Group 117"/>
          <p:cNvGrpSpPr/>
          <p:nvPr/>
        </p:nvGrpSpPr>
        <p:grpSpPr>
          <a:xfrm>
            <a:off x="310297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19" name="Group 11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22" name="Group 12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2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2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2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30" name="Group 129"/>
          <p:cNvGrpSpPr/>
          <p:nvPr/>
        </p:nvGrpSpPr>
        <p:grpSpPr>
          <a:xfrm>
            <a:off x="3010020" y="3553061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31" name="Group 130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34" name="Group 133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35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32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3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42" name="Group 141"/>
          <p:cNvGrpSpPr/>
          <p:nvPr/>
        </p:nvGrpSpPr>
        <p:grpSpPr>
          <a:xfrm>
            <a:off x="5726860" y="3553062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43" name="Group 142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46" name="Group 145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47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45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54" name="Group 153"/>
          <p:cNvGrpSpPr/>
          <p:nvPr/>
        </p:nvGrpSpPr>
        <p:grpSpPr>
          <a:xfrm>
            <a:off x="310297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55" name="Group 154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58" name="Group 157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59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56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57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6" name="Group 165"/>
          <p:cNvGrpSpPr/>
          <p:nvPr/>
        </p:nvGrpSpPr>
        <p:grpSpPr>
          <a:xfrm>
            <a:off x="3010020" y="5227718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67" name="Group 166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70" name="Group 169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71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  <p:grpSp>
        <p:nvGrpSpPr>
          <p:cNvPr id="178" name="Group 177"/>
          <p:cNvGrpSpPr/>
          <p:nvPr/>
        </p:nvGrpSpPr>
        <p:grpSpPr>
          <a:xfrm>
            <a:off x="5726860" y="5227719"/>
            <a:ext cx="2570112" cy="1522257"/>
            <a:chOff x="1371600" y="2667000"/>
            <a:chExt cx="5614416" cy="2386584"/>
          </a:xfrm>
          <a:pattFill prst="openDmn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grpSp>
          <p:nvGrpSpPr>
            <p:cNvPr id="179" name="Group 178"/>
            <p:cNvGrpSpPr/>
            <p:nvPr/>
          </p:nvGrpSpPr>
          <p:grpSpPr>
            <a:xfrm>
              <a:off x="1371600" y="2667000"/>
              <a:ext cx="5614416" cy="2386584"/>
              <a:chOff x="1371600" y="2667000"/>
              <a:chExt cx="5614416" cy="2386584"/>
            </a:xfrm>
            <a:grpFill/>
          </p:grpSpPr>
          <p:grpSp>
            <p:nvGrpSpPr>
              <p:cNvPr id="182" name="Group 181"/>
              <p:cNvGrpSpPr/>
              <p:nvPr/>
            </p:nvGrpSpPr>
            <p:grpSpPr>
              <a:xfrm>
                <a:off x="1371600" y="2667000"/>
                <a:ext cx="5614416" cy="2386584"/>
                <a:chOff x="938784" y="609600"/>
                <a:chExt cx="5614416" cy="2386584"/>
              </a:xfrm>
              <a:grpFill/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938784" y="609600"/>
                  <a:ext cx="5614416" cy="23865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2743200" y="1078992"/>
                  <a:ext cx="20574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066800" y="838200"/>
                  <a:ext cx="1217554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20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066798" y="2321086"/>
                  <a:ext cx="1217556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5280620" y="786604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5280620" y="2321085"/>
                  <a:ext cx="1082080" cy="62729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Matura MT Script Capitals" panose="03020802060602070202" pitchFamily="66" charset="0"/>
                    </a:rPr>
                    <a:t>2</a:t>
                  </a:r>
                  <a:r>
                    <a:rPr lang="en-US" sz="2000" dirty="0" smtClean="0">
                      <a:latin typeface="Matura MT Script Capitals" panose="03020802060602070202" pitchFamily="66" charset="0"/>
                    </a:rPr>
                    <a:t>0</a:t>
                  </a:r>
                  <a:endParaRPr lang="en-US" sz="2000" dirty="0">
                    <a:latin typeface="Matura MT Script Capitals" panose="03020802060602070202" pitchFamily="66" charset="0"/>
                  </a:endParaRPr>
                </a:p>
              </p:txBody>
            </p:sp>
          </p:grpSp>
          <p:pic>
            <p:nvPicPr>
              <p:cNvPr id="183" name="Picture 2" descr="https://cdn3.iconfinder.com/data/icons/gray-user-toolbar/512/king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071" y="3332020"/>
                <a:ext cx="1208944" cy="1208944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  <p:pic>
          <p:nvPicPr>
            <p:cNvPr id="180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64" y="3615690"/>
              <a:ext cx="641604" cy="641604"/>
            </a:xfrm>
            <a:prstGeom prst="rect">
              <a:avLst/>
            </a:prstGeom>
            <a:grpFill/>
            <a:extLst/>
          </p:spPr>
        </p:pic>
        <p:pic>
          <p:nvPicPr>
            <p:cNvPr id="181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615690"/>
              <a:ext cx="641604" cy="64160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246872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98437" y="205744"/>
            <a:ext cx="2570112" cy="1520261"/>
            <a:chOff x="298437" y="205744"/>
            <a:chExt cx="2570112" cy="1520261"/>
          </a:xfrm>
        </p:grpSpPr>
        <p:grpSp>
          <p:nvGrpSpPr>
            <p:cNvPr id="23" name="Group 22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50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4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51" name="Group 50"/>
          <p:cNvGrpSpPr/>
          <p:nvPr/>
        </p:nvGrpSpPr>
        <p:grpSpPr>
          <a:xfrm>
            <a:off x="3020949" y="217864"/>
            <a:ext cx="2570112" cy="1520261"/>
            <a:chOff x="298437" y="205744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66" name="Group 65"/>
          <p:cNvGrpSpPr/>
          <p:nvPr/>
        </p:nvGrpSpPr>
        <p:grpSpPr>
          <a:xfrm>
            <a:off x="5715000" y="221276"/>
            <a:ext cx="2570112" cy="1520261"/>
            <a:chOff x="298437" y="205744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72" name="Group 7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81" name="Group 80"/>
          <p:cNvGrpSpPr/>
          <p:nvPr/>
        </p:nvGrpSpPr>
        <p:grpSpPr>
          <a:xfrm>
            <a:off x="298053" y="1875176"/>
            <a:ext cx="2570112" cy="1520261"/>
            <a:chOff x="298437" y="205744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96" name="Group 95"/>
          <p:cNvGrpSpPr/>
          <p:nvPr/>
        </p:nvGrpSpPr>
        <p:grpSpPr>
          <a:xfrm>
            <a:off x="3020565" y="1887296"/>
            <a:ext cx="2570112" cy="1520261"/>
            <a:chOff x="298437" y="205744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02" name="Group 10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11" name="Group 110"/>
          <p:cNvGrpSpPr/>
          <p:nvPr/>
        </p:nvGrpSpPr>
        <p:grpSpPr>
          <a:xfrm>
            <a:off x="5714616" y="1890708"/>
            <a:ext cx="2570112" cy="1520261"/>
            <a:chOff x="298437" y="205744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7" name="Group 11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1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1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26" name="Group 125"/>
          <p:cNvGrpSpPr/>
          <p:nvPr/>
        </p:nvGrpSpPr>
        <p:grpSpPr>
          <a:xfrm>
            <a:off x="297669" y="3512257"/>
            <a:ext cx="2570112" cy="1520261"/>
            <a:chOff x="298437" y="205744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3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2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2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41" name="Group 140"/>
          <p:cNvGrpSpPr/>
          <p:nvPr/>
        </p:nvGrpSpPr>
        <p:grpSpPr>
          <a:xfrm>
            <a:off x="3020181" y="3524377"/>
            <a:ext cx="2570112" cy="1520261"/>
            <a:chOff x="298437" y="205744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47" name="Group 14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56" name="Group 155"/>
          <p:cNvGrpSpPr/>
          <p:nvPr/>
        </p:nvGrpSpPr>
        <p:grpSpPr>
          <a:xfrm>
            <a:off x="5714232" y="3527789"/>
            <a:ext cx="2570112" cy="1520261"/>
            <a:chOff x="298437" y="205744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62" name="Group 16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6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5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5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71" name="Group 170"/>
          <p:cNvGrpSpPr/>
          <p:nvPr/>
        </p:nvGrpSpPr>
        <p:grpSpPr>
          <a:xfrm>
            <a:off x="297285" y="5181689"/>
            <a:ext cx="2570112" cy="1520261"/>
            <a:chOff x="298437" y="205744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7" name="Group 17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7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86" name="Group 185"/>
          <p:cNvGrpSpPr/>
          <p:nvPr/>
        </p:nvGrpSpPr>
        <p:grpSpPr>
          <a:xfrm>
            <a:off x="3019797" y="5193809"/>
            <a:ext cx="2570112" cy="1520261"/>
            <a:chOff x="298437" y="205744"/>
            <a:chExt cx="2570112" cy="1520261"/>
          </a:xfrm>
        </p:grpSpPr>
        <p:grpSp>
          <p:nvGrpSpPr>
            <p:cNvPr id="187" name="Group 18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9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9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92" name="Group 19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8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201" name="Group 200"/>
          <p:cNvGrpSpPr/>
          <p:nvPr/>
        </p:nvGrpSpPr>
        <p:grpSpPr>
          <a:xfrm>
            <a:off x="5713848" y="5197221"/>
            <a:ext cx="2570112" cy="1520261"/>
            <a:chOff x="298437" y="205744"/>
            <a:chExt cx="2570112" cy="1520261"/>
          </a:xfrm>
        </p:grpSpPr>
        <p:grpSp>
          <p:nvGrpSpPr>
            <p:cNvPr id="202" name="Group 20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0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07" name="Group 20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20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20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</p:spTree>
    <p:extLst>
      <p:ext uri="{BB962C8B-B14F-4D97-AF65-F5344CB8AC3E}">
        <p14:creationId xmlns:p14="http://schemas.microsoft.com/office/powerpoint/2010/main" val="30588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52400"/>
            <a:ext cx="2286000" cy="3200400"/>
            <a:chOff x="304800" y="264170"/>
            <a:chExt cx="2286000" cy="32004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264170"/>
              <a:ext cx="2286000" cy="3200400"/>
              <a:chOff x="457200" y="304800"/>
              <a:chExt cx="2286000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Plains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/>
                  <a:t>0</a:t>
                </a:r>
                <a:endParaRPr lang="en-US" sz="1600" dirty="0" smtClean="0"/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65" y="91440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022007" y="152400"/>
            <a:ext cx="2286000" cy="3200400"/>
            <a:chOff x="2793407" y="264170"/>
            <a:chExt cx="2286000" cy="3200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902" y="914400"/>
              <a:ext cx="75701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2793407" y="264170"/>
              <a:ext cx="2286000" cy="3200400"/>
              <a:chOff x="457200" y="304800"/>
              <a:chExt cx="2286000" cy="3200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Light Forest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-1</a:t>
                </a:r>
              </a:p>
              <a:p>
                <a:r>
                  <a:rPr lang="en-US" sz="1600" dirty="0" smtClean="0"/>
                  <a:t>+1</a:t>
                </a:r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506697" y="152400"/>
            <a:ext cx="2286000" cy="3200400"/>
            <a:chOff x="5278097" y="264170"/>
            <a:chExt cx="2286000" cy="32004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162" y="91440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Group 37"/>
            <p:cNvGrpSpPr/>
            <p:nvPr/>
          </p:nvGrpSpPr>
          <p:grpSpPr>
            <a:xfrm>
              <a:off x="5278097" y="264170"/>
              <a:ext cx="2286000" cy="3200400"/>
              <a:chOff x="457200" y="304800"/>
              <a:chExt cx="2286000" cy="3200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Marshland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-2</a:t>
                </a:r>
              </a:p>
              <a:p>
                <a:r>
                  <a:rPr lang="en-US" sz="1600" dirty="0" smtClean="0"/>
                  <a:t>+2</a:t>
                </a:r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33400" y="3505200"/>
            <a:ext cx="2286000" cy="3200400"/>
            <a:chOff x="4932703" y="3505200"/>
            <a:chExt cx="2286000" cy="320040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739" y="4267200"/>
              <a:ext cx="69466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 45"/>
            <p:cNvGrpSpPr/>
            <p:nvPr/>
          </p:nvGrpSpPr>
          <p:grpSpPr>
            <a:xfrm>
              <a:off x="4932703" y="3505200"/>
              <a:ext cx="2286000" cy="3200400"/>
              <a:chOff x="457200" y="304800"/>
              <a:chExt cx="2286000" cy="32004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Forested Hills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-1</a:t>
                </a:r>
              </a:p>
              <a:p>
                <a:r>
                  <a:rPr lang="en-US" sz="1600" dirty="0" smtClean="0"/>
                  <a:t>+2</a:t>
                </a:r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022007" y="3505200"/>
            <a:ext cx="2286000" cy="3200400"/>
            <a:chOff x="7421310" y="3505200"/>
            <a:chExt cx="2286000" cy="3200400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475" y="4246485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7421310" y="3505200"/>
              <a:ext cx="2286000" cy="3200400"/>
              <a:chOff x="457200" y="304800"/>
              <a:chExt cx="2286000" cy="3200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Rocky Plains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  <a:p>
                <a:r>
                  <a:rPr lang="en-US" sz="1600" dirty="0" smtClean="0"/>
                  <a:t>-1</a:t>
                </a:r>
              </a:p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506697" y="3505200"/>
            <a:ext cx="2286000" cy="3200400"/>
            <a:chOff x="9906000" y="3505200"/>
            <a:chExt cx="2286000" cy="3200400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065" y="4267200"/>
              <a:ext cx="741870" cy="65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Group 61"/>
            <p:cNvGrpSpPr/>
            <p:nvPr/>
          </p:nvGrpSpPr>
          <p:grpSpPr>
            <a:xfrm>
              <a:off x="9906000" y="3505200"/>
              <a:ext cx="2286000" cy="3200400"/>
              <a:chOff x="457200" y="304800"/>
              <a:chExt cx="2286000" cy="3200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Foothills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TERRAIN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5833" y="1905000"/>
                <a:ext cx="14253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 Cost </a:t>
                </a:r>
                <a:endParaRPr lang="en-US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011110" y="1905000"/>
                <a:ext cx="45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+2</a:t>
                </a:r>
              </a:p>
              <a:p>
                <a:r>
                  <a:rPr lang="en-US" sz="1600" dirty="0" smtClean="0"/>
                  <a:t>+3</a:t>
                </a:r>
              </a:p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396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98437" y="205744"/>
            <a:ext cx="2570112" cy="1520261"/>
            <a:chOff x="298437" y="205744"/>
            <a:chExt cx="2570112" cy="1520261"/>
          </a:xfrm>
        </p:grpSpPr>
        <p:grpSp>
          <p:nvGrpSpPr>
            <p:cNvPr id="23" name="Group 22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50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4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4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51" name="Group 50"/>
          <p:cNvGrpSpPr/>
          <p:nvPr/>
        </p:nvGrpSpPr>
        <p:grpSpPr>
          <a:xfrm>
            <a:off x="3020949" y="217864"/>
            <a:ext cx="2570112" cy="1520261"/>
            <a:chOff x="298437" y="205744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5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5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5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66" name="Group 65"/>
          <p:cNvGrpSpPr/>
          <p:nvPr/>
        </p:nvGrpSpPr>
        <p:grpSpPr>
          <a:xfrm>
            <a:off x="5715000" y="221276"/>
            <a:ext cx="2570112" cy="1520261"/>
            <a:chOff x="298437" y="205744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72" name="Group 7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7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6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6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81" name="Group 80"/>
          <p:cNvGrpSpPr/>
          <p:nvPr/>
        </p:nvGrpSpPr>
        <p:grpSpPr>
          <a:xfrm>
            <a:off x="298053" y="1875176"/>
            <a:ext cx="2570112" cy="1520261"/>
            <a:chOff x="298437" y="205744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8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8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8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96" name="Group 95"/>
          <p:cNvGrpSpPr/>
          <p:nvPr/>
        </p:nvGrpSpPr>
        <p:grpSpPr>
          <a:xfrm>
            <a:off x="3020565" y="1887296"/>
            <a:ext cx="2570112" cy="1520261"/>
            <a:chOff x="298437" y="205744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02" name="Group 10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0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9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9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11" name="Group 110"/>
          <p:cNvGrpSpPr/>
          <p:nvPr/>
        </p:nvGrpSpPr>
        <p:grpSpPr>
          <a:xfrm>
            <a:off x="5714616" y="1890708"/>
            <a:ext cx="2570112" cy="1520261"/>
            <a:chOff x="298437" y="205744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17" name="Group 11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1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1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1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26" name="Group 125"/>
          <p:cNvGrpSpPr/>
          <p:nvPr/>
        </p:nvGrpSpPr>
        <p:grpSpPr>
          <a:xfrm>
            <a:off x="297669" y="3512257"/>
            <a:ext cx="2570112" cy="1520261"/>
            <a:chOff x="298437" y="205744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3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2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2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41" name="Group 140"/>
          <p:cNvGrpSpPr/>
          <p:nvPr/>
        </p:nvGrpSpPr>
        <p:grpSpPr>
          <a:xfrm>
            <a:off x="3020181" y="3524377"/>
            <a:ext cx="2570112" cy="1520261"/>
            <a:chOff x="298437" y="205744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47" name="Group 14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4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4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4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56" name="Group 155"/>
          <p:cNvGrpSpPr/>
          <p:nvPr/>
        </p:nvGrpSpPr>
        <p:grpSpPr>
          <a:xfrm>
            <a:off x="5714232" y="3527789"/>
            <a:ext cx="2570112" cy="1520261"/>
            <a:chOff x="298437" y="205744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62" name="Group 16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6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5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5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71" name="Group 170"/>
          <p:cNvGrpSpPr/>
          <p:nvPr/>
        </p:nvGrpSpPr>
        <p:grpSpPr>
          <a:xfrm>
            <a:off x="297285" y="5181689"/>
            <a:ext cx="2570112" cy="1520261"/>
            <a:chOff x="298437" y="205744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77" name="Group 17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7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7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7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186" name="Group 185"/>
          <p:cNvGrpSpPr/>
          <p:nvPr/>
        </p:nvGrpSpPr>
        <p:grpSpPr>
          <a:xfrm>
            <a:off x="3019797" y="5193809"/>
            <a:ext cx="2570112" cy="1520261"/>
            <a:chOff x="298437" y="205744"/>
            <a:chExt cx="2570112" cy="1520261"/>
          </a:xfrm>
        </p:grpSpPr>
        <p:grpSp>
          <p:nvGrpSpPr>
            <p:cNvPr id="187" name="Group 186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19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9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192" name="Group 191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194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188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189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  <p:grpSp>
        <p:nvGrpSpPr>
          <p:cNvPr id="201" name="Group 200"/>
          <p:cNvGrpSpPr/>
          <p:nvPr/>
        </p:nvGrpSpPr>
        <p:grpSpPr>
          <a:xfrm>
            <a:off x="5713848" y="5197221"/>
            <a:ext cx="2570112" cy="1520261"/>
            <a:chOff x="298437" y="205744"/>
            <a:chExt cx="2570112" cy="1520261"/>
          </a:xfrm>
        </p:grpSpPr>
        <p:grpSp>
          <p:nvGrpSpPr>
            <p:cNvPr id="202" name="Group 201"/>
            <p:cNvGrpSpPr/>
            <p:nvPr/>
          </p:nvGrpSpPr>
          <p:grpSpPr>
            <a:xfrm>
              <a:off x="298437" y="205744"/>
              <a:ext cx="2570112" cy="1520261"/>
              <a:chOff x="1371600" y="2642616"/>
              <a:chExt cx="5614416" cy="2386584"/>
            </a:xfr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</p:grpSpPr>
          <p:pic>
            <p:nvPicPr>
              <p:cNvPr id="20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4495" y="35394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20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0656" y="3615690"/>
                <a:ext cx="641604" cy="641604"/>
              </a:xfrm>
              <a:prstGeom prst="rect">
                <a:avLst/>
              </a:prstGeom>
              <a:grpFill/>
              <a:extLst/>
            </p:spPr>
          </p:pic>
          <p:grpSp>
            <p:nvGrpSpPr>
              <p:cNvPr id="207" name="Group 206"/>
              <p:cNvGrpSpPr/>
              <p:nvPr/>
            </p:nvGrpSpPr>
            <p:grpSpPr>
              <a:xfrm>
                <a:off x="1371600" y="2642616"/>
                <a:ext cx="5614416" cy="2386584"/>
                <a:chOff x="1371600" y="2667000"/>
                <a:chExt cx="5614416" cy="2386584"/>
              </a:xfrm>
              <a:grpFill/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371600" y="2667000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1066800" y="838200"/>
                    <a:ext cx="1384016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100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  <p:pic>
              <p:nvPicPr>
                <p:cNvPr id="209" name="Picture 2" descr="https://d30y9cdsu7xlg0.cloudfront.net/png/26224-20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8719" y="3330495"/>
                  <a:ext cx="1211994" cy="1211994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</p:grpSp>
        </p:grpSp>
        <p:pic>
          <p:nvPicPr>
            <p:cNvPr id="203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22" y="80979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  <p:pic>
          <p:nvPicPr>
            <p:cNvPr id="204" name="Picture 4" descr="https://cdn2.iconfinder.com/data/icons/pixel-perfect-at-24px-volume-7/24/Untitled-1-2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618" y="801444"/>
              <a:ext cx="293707" cy="409240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xtLst/>
          </p:spPr>
        </p:pic>
      </p:grpSp>
    </p:spTree>
    <p:extLst>
      <p:ext uri="{BB962C8B-B14F-4D97-AF65-F5344CB8AC3E}">
        <p14:creationId xmlns:p14="http://schemas.microsoft.com/office/powerpoint/2010/main" val="65251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152400"/>
            <a:ext cx="2570112" cy="1520261"/>
            <a:chOff x="228600" y="152400"/>
            <a:chExt cx="2570112" cy="1520261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9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8194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951112" y="152399"/>
            <a:ext cx="2570112" cy="1520261"/>
            <a:chOff x="228600" y="152400"/>
            <a:chExt cx="2570112" cy="1520261"/>
          </a:xfrm>
        </p:grpSpPr>
        <p:grpSp>
          <p:nvGrpSpPr>
            <p:cNvPr id="22" name="Group 2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2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2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29" name="Group 2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2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2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715000" y="152398"/>
            <a:ext cx="2570112" cy="1520261"/>
            <a:chOff x="228600" y="152400"/>
            <a:chExt cx="2570112" cy="1520261"/>
          </a:xfrm>
        </p:grpSpPr>
        <p:grpSp>
          <p:nvGrpSpPr>
            <p:cNvPr id="37" name="Group 3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4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4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44" name="Group 4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4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3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228216" y="1842102"/>
            <a:ext cx="2570112" cy="1520261"/>
            <a:chOff x="228600" y="152400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5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5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59" name="Group 5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5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950728" y="1842101"/>
            <a:ext cx="2570112" cy="1520261"/>
            <a:chOff x="228600" y="152400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7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7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74" name="Group 7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6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5714616" y="1842100"/>
            <a:ext cx="2570112" cy="1520261"/>
            <a:chOff x="228600" y="152400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9" name="Group 8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8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228216" y="3505200"/>
            <a:ext cx="2570112" cy="1520261"/>
            <a:chOff x="228600" y="152400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0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0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04" name="Group 10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9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2950728" y="3505199"/>
            <a:ext cx="2570112" cy="1520261"/>
            <a:chOff x="228600" y="152400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1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1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19" name="Group 11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1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/>
          <p:cNvGrpSpPr/>
          <p:nvPr/>
        </p:nvGrpSpPr>
        <p:grpSpPr>
          <a:xfrm>
            <a:off x="5714616" y="3505198"/>
            <a:ext cx="2570112" cy="1520261"/>
            <a:chOff x="228600" y="152400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3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3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34" name="Group 13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2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oup 140"/>
          <p:cNvGrpSpPr/>
          <p:nvPr/>
        </p:nvGrpSpPr>
        <p:grpSpPr>
          <a:xfrm>
            <a:off x="227359" y="5181600"/>
            <a:ext cx="2570112" cy="1520261"/>
            <a:chOff x="228600" y="152400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4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4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49" name="Group 14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4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2949871" y="5181599"/>
            <a:ext cx="2570112" cy="1520261"/>
            <a:chOff x="228600" y="152400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6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64" name="Group 16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5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5713759" y="5181598"/>
            <a:ext cx="2570112" cy="1520261"/>
            <a:chOff x="228600" y="152400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7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79" name="Group 17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7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576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152400"/>
            <a:ext cx="2570112" cy="1520261"/>
            <a:chOff x="228600" y="152400"/>
            <a:chExt cx="2570112" cy="1520261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9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1" name="Group 10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7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8194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951112" y="152399"/>
            <a:ext cx="2570112" cy="1520261"/>
            <a:chOff x="228600" y="152400"/>
            <a:chExt cx="2570112" cy="1520261"/>
          </a:xfrm>
        </p:grpSpPr>
        <p:grpSp>
          <p:nvGrpSpPr>
            <p:cNvPr id="22" name="Group 2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2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2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29" name="Group 2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2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2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2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715000" y="152398"/>
            <a:ext cx="2570112" cy="1520261"/>
            <a:chOff x="228600" y="152400"/>
            <a:chExt cx="2570112" cy="1520261"/>
          </a:xfrm>
        </p:grpSpPr>
        <p:grpSp>
          <p:nvGrpSpPr>
            <p:cNvPr id="37" name="Group 3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4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4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44" name="Group 4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4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4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3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228216" y="1842102"/>
            <a:ext cx="2570112" cy="1520261"/>
            <a:chOff x="228600" y="152400"/>
            <a:chExt cx="2570112" cy="1520261"/>
          </a:xfrm>
        </p:grpSpPr>
        <p:grpSp>
          <p:nvGrpSpPr>
            <p:cNvPr id="52" name="Group 5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5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5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59" name="Group 5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5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5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5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950728" y="1842101"/>
            <a:ext cx="2570112" cy="1520261"/>
            <a:chOff x="228600" y="152400"/>
            <a:chExt cx="2570112" cy="1520261"/>
          </a:xfrm>
        </p:grpSpPr>
        <p:grpSp>
          <p:nvGrpSpPr>
            <p:cNvPr id="67" name="Group 6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7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7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74" name="Group 7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7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7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6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5714616" y="1842100"/>
            <a:ext cx="2570112" cy="1520261"/>
            <a:chOff x="228600" y="152400"/>
            <a:chExt cx="2570112" cy="1520261"/>
          </a:xfrm>
        </p:grpSpPr>
        <p:grpSp>
          <p:nvGrpSpPr>
            <p:cNvPr id="82" name="Group 8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8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8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89" name="Group 8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8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8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8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/>
          <p:cNvGrpSpPr/>
          <p:nvPr/>
        </p:nvGrpSpPr>
        <p:grpSpPr>
          <a:xfrm>
            <a:off x="228216" y="3505200"/>
            <a:ext cx="2570112" cy="1520261"/>
            <a:chOff x="228600" y="152400"/>
            <a:chExt cx="2570112" cy="1520261"/>
          </a:xfrm>
        </p:grpSpPr>
        <p:grpSp>
          <p:nvGrpSpPr>
            <p:cNvPr id="97" name="Group 9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0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0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04" name="Group 10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0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0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9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2950728" y="3505199"/>
            <a:ext cx="2570112" cy="1520261"/>
            <a:chOff x="228600" y="152400"/>
            <a:chExt cx="2570112" cy="1520261"/>
          </a:xfrm>
        </p:grpSpPr>
        <p:grpSp>
          <p:nvGrpSpPr>
            <p:cNvPr id="112" name="Group 11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1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1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19" name="Group 11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1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1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1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/>
          <p:cNvGrpSpPr/>
          <p:nvPr/>
        </p:nvGrpSpPr>
        <p:grpSpPr>
          <a:xfrm>
            <a:off x="5714616" y="3505198"/>
            <a:ext cx="2570112" cy="1520261"/>
            <a:chOff x="228600" y="152400"/>
            <a:chExt cx="2570112" cy="1520261"/>
          </a:xfrm>
        </p:grpSpPr>
        <p:grpSp>
          <p:nvGrpSpPr>
            <p:cNvPr id="127" name="Group 12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3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3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34" name="Group 13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3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3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2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oup 140"/>
          <p:cNvGrpSpPr/>
          <p:nvPr/>
        </p:nvGrpSpPr>
        <p:grpSpPr>
          <a:xfrm>
            <a:off x="227359" y="5181600"/>
            <a:ext cx="2570112" cy="1520261"/>
            <a:chOff x="228600" y="152400"/>
            <a:chExt cx="2570112" cy="1520261"/>
          </a:xfrm>
        </p:grpSpPr>
        <p:grpSp>
          <p:nvGrpSpPr>
            <p:cNvPr id="142" name="Group 14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4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4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49" name="Group 14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4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4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4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2949871" y="5181599"/>
            <a:ext cx="2570112" cy="1520261"/>
            <a:chOff x="228600" y="152400"/>
            <a:chExt cx="2570112" cy="1520261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62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63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64" name="Group 163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60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61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58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5713759" y="5181598"/>
            <a:ext cx="2570112" cy="1520261"/>
            <a:chOff x="228600" y="152400"/>
            <a:chExt cx="2570112" cy="1520261"/>
          </a:xfrm>
        </p:grpSpPr>
        <p:grpSp>
          <p:nvGrpSpPr>
            <p:cNvPr id="172" name="Group 171"/>
            <p:cNvGrpSpPr/>
            <p:nvPr/>
          </p:nvGrpSpPr>
          <p:grpSpPr>
            <a:xfrm>
              <a:off x="228600" y="152400"/>
              <a:ext cx="2570112" cy="1520261"/>
              <a:chOff x="298437" y="205744"/>
              <a:chExt cx="2570112" cy="1520261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98437" y="205744"/>
                <a:ext cx="2570112" cy="1520261"/>
                <a:chOff x="1371600" y="2642616"/>
                <a:chExt cx="5614416" cy="2386584"/>
              </a:xfr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p:grpSpPr>
            <p:pic>
              <p:nvPicPr>
                <p:cNvPr id="177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4495" y="35394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pic>
              <p:nvPicPr>
                <p:cNvPr id="178" name="Picture 4" descr="https://cdn2.iconfinder.com/data/icons/pixel-perfect-at-24px-volume-7/24/Untitled-1-2-512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0656" y="3615690"/>
                  <a:ext cx="641604" cy="641604"/>
                </a:xfrm>
                <a:prstGeom prst="rect">
                  <a:avLst/>
                </a:prstGeom>
                <a:grpFill/>
                <a:extLst/>
              </p:spPr>
            </p:pic>
            <p:grpSp>
              <p:nvGrpSpPr>
                <p:cNvPr id="179" name="Group 178"/>
                <p:cNvGrpSpPr/>
                <p:nvPr/>
              </p:nvGrpSpPr>
              <p:grpSpPr>
                <a:xfrm>
                  <a:off x="1371600" y="2642616"/>
                  <a:ext cx="5614416" cy="2386584"/>
                  <a:chOff x="938784" y="609600"/>
                  <a:chExt cx="5614416" cy="2386584"/>
                </a:xfrm>
                <a:grpFill/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938784" y="609600"/>
                    <a:ext cx="5614416" cy="2386584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2743200" y="1078992"/>
                    <a:ext cx="2057400" cy="1600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066800" y="838200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1066800" y="2320198"/>
                    <a:ext cx="1550475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4947702" y="786604"/>
                    <a:ext cx="1414998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Matura MT Script Capitals" panose="03020802060602070202" pitchFamily="66" charset="0"/>
                      </a:rPr>
                      <a:t>5</a:t>
                    </a:r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4947702" y="2320198"/>
                    <a:ext cx="1477482" cy="628113"/>
                  </a:xfrm>
                  <a:prstGeom prst="rect">
                    <a:avLst/>
                  </a:prstGeom>
                  <a:pattFill prst="openDmnd">
                    <a:fgClr>
                      <a:schemeClr val="accent4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Matura MT Script Capitals" panose="03020802060602070202" pitchFamily="66" charset="0"/>
                      </a:rPr>
                      <a:t>500</a:t>
                    </a:r>
                    <a:endParaRPr lang="en-US" sz="2000" dirty="0">
                      <a:latin typeface="Matura MT Script Capitals" panose="03020802060602070202" pitchFamily="66" charset="0"/>
                    </a:endParaRPr>
                  </a:p>
                </p:txBody>
              </p:sp>
            </p:grpSp>
          </p:grpSp>
          <p:pic>
            <p:nvPicPr>
              <p:cNvPr id="175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22" y="80979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  <p:pic>
            <p:nvPicPr>
              <p:cNvPr id="176" name="Picture 4" descr="https://cdn2.iconfinder.com/data/icons/pixel-perfect-at-24px-volume-7/24/Untitled-1-2-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618" y="801444"/>
                <a:ext cx="293707" cy="409240"/>
              </a:xfrm>
              <a:prstGeom prst="rect">
                <a:avLst/>
              </a:prstGeom>
              <a:pattFill prst="open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xtLst/>
            </p:spPr>
          </p:pic>
        </p:grpSp>
        <p:pic>
          <p:nvPicPr>
            <p:cNvPr id="173" name="Picture 2" descr="Image result for bank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516" y="54706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628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9987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65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498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915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304800"/>
            <a:ext cx="977702" cy="977702"/>
            <a:chOff x="152400" y="196713"/>
            <a:chExt cx="977702" cy="977702"/>
          </a:xfrm>
        </p:grpSpPr>
        <p:sp>
          <p:nvSpPr>
            <p:cNvPr id="4" name="Hexagon 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/>
          <p:cNvGrpSpPr/>
          <p:nvPr/>
        </p:nvGrpSpPr>
        <p:grpSpPr>
          <a:xfrm>
            <a:off x="1245005" y="336687"/>
            <a:ext cx="978408" cy="978408"/>
            <a:chOff x="152400" y="1274036"/>
            <a:chExt cx="978408" cy="978408"/>
          </a:xfrm>
        </p:grpSpPr>
        <p:sp>
          <p:nvSpPr>
            <p:cNvPr id="13" name="Hexagon 1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2314013" y="336687"/>
            <a:ext cx="900000" cy="900000"/>
            <a:chOff x="152400" y="2286000"/>
            <a:chExt cx="900000" cy="900000"/>
          </a:xfrm>
        </p:grpSpPr>
        <p:sp>
          <p:nvSpPr>
            <p:cNvPr id="21" name="Hexagon 20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3347260" y="343651"/>
            <a:ext cx="900000" cy="900000"/>
            <a:chOff x="152400" y="3345836"/>
            <a:chExt cx="900000" cy="900000"/>
          </a:xfrm>
        </p:grpSpPr>
        <p:sp>
          <p:nvSpPr>
            <p:cNvPr id="29" name="Hexagon 2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0" name="Group 59"/>
          <p:cNvGrpSpPr/>
          <p:nvPr/>
        </p:nvGrpSpPr>
        <p:grpSpPr>
          <a:xfrm>
            <a:off x="1271597" y="5424600"/>
            <a:ext cx="900000" cy="900000"/>
            <a:chOff x="152400" y="4336436"/>
            <a:chExt cx="900000" cy="900000"/>
          </a:xfrm>
        </p:grpSpPr>
        <p:sp>
          <p:nvSpPr>
            <p:cNvPr id="37" name="Hexagon 36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/>
          <p:cNvGrpSpPr/>
          <p:nvPr/>
        </p:nvGrpSpPr>
        <p:grpSpPr>
          <a:xfrm>
            <a:off x="152400" y="5424600"/>
            <a:ext cx="900000" cy="900000"/>
            <a:chOff x="175744" y="5334000"/>
            <a:chExt cx="900000" cy="900000"/>
          </a:xfrm>
        </p:grpSpPr>
        <p:sp>
          <p:nvSpPr>
            <p:cNvPr id="45" name="Hexagon 44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186559" y="1295400"/>
            <a:ext cx="977702" cy="977702"/>
            <a:chOff x="152400" y="196713"/>
            <a:chExt cx="977702" cy="977702"/>
          </a:xfrm>
        </p:grpSpPr>
        <p:sp>
          <p:nvSpPr>
            <p:cNvPr id="80" name="Hexagon 7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2" name="Group 81"/>
          <p:cNvGrpSpPr/>
          <p:nvPr/>
        </p:nvGrpSpPr>
        <p:grpSpPr>
          <a:xfrm>
            <a:off x="1271425" y="1327287"/>
            <a:ext cx="978408" cy="978408"/>
            <a:chOff x="152400" y="1274036"/>
            <a:chExt cx="978408" cy="978408"/>
          </a:xfrm>
        </p:grpSpPr>
        <p:sp>
          <p:nvSpPr>
            <p:cNvPr id="83" name="Hexagon 8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340433" y="1334251"/>
            <a:ext cx="900000" cy="900000"/>
            <a:chOff x="152400" y="2286000"/>
            <a:chExt cx="900000" cy="900000"/>
          </a:xfrm>
        </p:grpSpPr>
        <p:sp>
          <p:nvSpPr>
            <p:cNvPr id="86" name="Hexagon 8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3367200" y="1334250"/>
            <a:ext cx="900000" cy="900000"/>
            <a:chOff x="152400" y="3345836"/>
            <a:chExt cx="900000" cy="900000"/>
          </a:xfrm>
        </p:grpSpPr>
        <p:sp>
          <p:nvSpPr>
            <p:cNvPr id="89" name="Hexagon 8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92256" y="2312827"/>
            <a:ext cx="998608" cy="977702"/>
            <a:chOff x="152400" y="196713"/>
            <a:chExt cx="998608" cy="977702"/>
          </a:xfrm>
        </p:grpSpPr>
        <p:sp>
          <p:nvSpPr>
            <p:cNvPr id="98" name="Hexagon 9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1299584" y="2344714"/>
            <a:ext cx="986416" cy="978408"/>
            <a:chOff x="152400" y="1274036"/>
            <a:chExt cx="986416" cy="978408"/>
          </a:xfrm>
        </p:grpSpPr>
        <p:sp>
          <p:nvSpPr>
            <p:cNvPr id="101" name="Hexagon 10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55796" y="2344387"/>
            <a:ext cx="900000" cy="900000"/>
            <a:chOff x="152400" y="2286000"/>
            <a:chExt cx="900000" cy="900000"/>
          </a:xfrm>
        </p:grpSpPr>
        <p:sp>
          <p:nvSpPr>
            <p:cNvPr id="104" name="Hexagon 10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3367200" y="2351678"/>
            <a:ext cx="900000" cy="900000"/>
            <a:chOff x="152400" y="3345836"/>
            <a:chExt cx="900000" cy="900000"/>
          </a:xfrm>
        </p:grpSpPr>
        <p:sp>
          <p:nvSpPr>
            <p:cNvPr id="107" name="Hexagon 10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92256" y="3324551"/>
            <a:ext cx="990600" cy="977702"/>
            <a:chOff x="152400" y="196713"/>
            <a:chExt cx="990600" cy="977702"/>
          </a:xfrm>
        </p:grpSpPr>
        <p:sp>
          <p:nvSpPr>
            <p:cNvPr id="116" name="Hexagon 11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307592" y="3359692"/>
            <a:ext cx="978408" cy="978408"/>
            <a:chOff x="152400" y="1274036"/>
            <a:chExt cx="978408" cy="978408"/>
          </a:xfrm>
        </p:grpSpPr>
        <p:sp>
          <p:nvSpPr>
            <p:cNvPr id="119" name="Hexagon 11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2376600" y="3363402"/>
            <a:ext cx="900000" cy="900000"/>
            <a:chOff x="152400" y="2286000"/>
            <a:chExt cx="900000" cy="900000"/>
          </a:xfrm>
        </p:grpSpPr>
        <p:sp>
          <p:nvSpPr>
            <p:cNvPr id="122" name="Hexagon 12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3367200" y="3363401"/>
            <a:ext cx="900000" cy="900000"/>
            <a:chOff x="152400" y="3345836"/>
            <a:chExt cx="900000" cy="900000"/>
          </a:xfrm>
        </p:grpSpPr>
        <p:sp>
          <p:nvSpPr>
            <p:cNvPr id="125" name="Hexagon 12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186559" y="4338100"/>
            <a:ext cx="977702" cy="977702"/>
            <a:chOff x="152400" y="196713"/>
            <a:chExt cx="977702" cy="977702"/>
          </a:xfrm>
        </p:grpSpPr>
        <p:sp>
          <p:nvSpPr>
            <p:cNvPr id="134" name="Hexagon 133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Group 135"/>
          <p:cNvGrpSpPr/>
          <p:nvPr/>
        </p:nvGrpSpPr>
        <p:grpSpPr>
          <a:xfrm>
            <a:off x="1271425" y="4419600"/>
            <a:ext cx="978408" cy="978408"/>
            <a:chOff x="152400" y="1274036"/>
            <a:chExt cx="978408" cy="978408"/>
          </a:xfrm>
        </p:grpSpPr>
        <p:sp>
          <p:nvSpPr>
            <p:cNvPr id="137" name="Hexagon 136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340433" y="4394665"/>
            <a:ext cx="900000" cy="900000"/>
            <a:chOff x="152400" y="2286000"/>
            <a:chExt cx="900000" cy="900000"/>
          </a:xfrm>
        </p:grpSpPr>
        <p:sp>
          <p:nvSpPr>
            <p:cNvPr id="140" name="Hexagon 139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3367200" y="4394188"/>
            <a:ext cx="900000" cy="900000"/>
            <a:chOff x="152400" y="3345836"/>
            <a:chExt cx="900000" cy="900000"/>
          </a:xfrm>
        </p:grpSpPr>
        <p:sp>
          <p:nvSpPr>
            <p:cNvPr id="143" name="Hexagon 142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4406067" y="336686"/>
            <a:ext cx="977702" cy="977702"/>
            <a:chOff x="152400" y="196713"/>
            <a:chExt cx="977702" cy="977702"/>
          </a:xfrm>
        </p:grpSpPr>
        <p:sp>
          <p:nvSpPr>
            <p:cNvPr id="242" name="Hexagon 24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4" name="Group 243"/>
          <p:cNvGrpSpPr/>
          <p:nvPr/>
        </p:nvGrpSpPr>
        <p:grpSpPr>
          <a:xfrm>
            <a:off x="5470336" y="381000"/>
            <a:ext cx="978408" cy="978408"/>
            <a:chOff x="152400" y="1274036"/>
            <a:chExt cx="978408" cy="978408"/>
          </a:xfrm>
        </p:grpSpPr>
        <p:sp>
          <p:nvSpPr>
            <p:cNvPr id="245" name="Hexagon 24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6539344" y="368573"/>
            <a:ext cx="900000" cy="900000"/>
            <a:chOff x="152400" y="2286000"/>
            <a:chExt cx="900000" cy="900000"/>
          </a:xfrm>
        </p:grpSpPr>
        <p:sp>
          <p:nvSpPr>
            <p:cNvPr id="248" name="Hexagon 24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7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0" name="Group 249"/>
          <p:cNvGrpSpPr/>
          <p:nvPr/>
        </p:nvGrpSpPr>
        <p:grpSpPr>
          <a:xfrm>
            <a:off x="7634400" y="375537"/>
            <a:ext cx="900000" cy="900000"/>
            <a:chOff x="152400" y="3345836"/>
            <a:chExt cx="900000" cy="900000"/>
          </a:xfrm>
        </p:grpSpPr>
        <p:sp>
          <p:nvSpPr>
            <p:cNvPr id="251" name="Hexagon 25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3" name="Group 252"/>
          <p:cNvGrpSpPr/>
          <p:nvPr/>
        </p:nvGrpSpPr>
        <p:grpSpPr>
          <a:xfrm>
            <a:off x="3342093" y="5424600"/>
            <a:ext cx="900000" cy="900000"/>
            <a:chOff x="152400" y="4336436"/>
            <a:chExt cx="900000" cy="900000"/>
          </a:xfrm>
        </p:grpSpPr>
        <p:sp>
          <p:nvSpPr>
            <p:cNvPr id="254" name="Hexagon 25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6" name="Group 255"/>
          <p:cNvGrpSpPr/>
          <p:nvPr/>
        </p:nvGrpSpPr>
        <p:grpSpPr>
          <a:xfrm>
            <a:off x="2311797" y="5424600"/>
            <a:ext cx="900000" cy="900000"/>
            <a:chOff x="175744" y="5334000"/>
            <a:chExt cx="900000" cy="900000"/>
          </a:xfrm>
        </p:grpSpPr>
        <p:sp>
          <p:nvSpPr>
            <p:cNvPr id="257" name="Hexagon 25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/>
          <p:cNvGrpSpPr/>
          <p:nvPr/>
        </p:nvGrpSpPr>
        <p:grpSpPr>
          <a:xfrm>
            <a:off x="5462597" y="5424600"/>
            <a:ext cx="900000" cy="900000"/>
            <a:chOff x="152400" y="4336436"/>
            <a:chExt cx="900000" cy="900000"/>
          </a:xfrm>
        </p:grpSpPr>
        <p:sp>
          <p:nvSpPr>
            <p:cNvPr id="260" name="Hexagon 259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2" name="Group 261"/>
          <p:cNvGrpSpPr/>
          <p:nvPr/>
        </p:nvGrpSpPr>
        <p:grpSpPr>
          <a:xfrm>
            <a:off x="4371736" y="5424600"/>
            <a:ext cx="900000" cy="900000"/>
            <a:chOff x="175744" y="5334000"/>
            <a:chExt cx="900000" cy="900000"/>
          </a:xfrm>
        </p:grpSpPr>
        <p:sp>
          <p:nvSpPr>
            <p:cNvPr id="263" name="Hexagon 262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5" name="Group 264"/>
          <p:cNvGrpSpPr/>
          <p:nvPr/>
        </p:nvGrpSpPr>
        <p:grpSpPr>
          <a:xfrm>
            <a:off x="4405895" y="1295400"/>
            <a:ext cx="977702" cy="977702"/>
            <a:chOff x="152400" y="196713"/>
            <a:chExt cx="977702" cy="977702"/>
          </a:xfrm>
        </p:grpSpPr>
        <p:sp>
          <p:nvSpPr>
            <p:cNvPr id="266" name="Hexagon 265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Group 267"/>
          <p:cNvGrpSpPr/>
          <p:nvPr/>
        </p:nvGrpSpPr>
        <p:grpSpPr>
          <a:xfrm>
            <a:off x="5462425" y="1327287"/>
            <a:ext cx="978408" cy="978408"/>
            <a:chOff x="152400" y="1274036"/>
            <a:chExt cx="978408" cy="978408"/>
          </a:xfrm>
        </p:grpSpPr>
        <p:sp>
          <p:nvSpPr>
            <p:cNvPr id="269" name="Hexagon 268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6531433" y="1334251"/>
            <a:ext cx="900000" cy="900000"/>
            <a:chOff x="152400" y="2286000"/>
            <a:chExt cx="900000" cy="900000"/>
          </a:xfrm>
        </p:grpSpPr>
        <p:sp>
          <p:nvSpPr>
            <p:cNvPr id="272" name="Hexagon 271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4" name="Group 273"/>
          <p:cNvGrpSpPr/>
          <p:nvPr/>
        </p:nvGrpSpPr>
        <p:grpSpPr>
          <a:xfrm>
            <a:off x="7620009" y="1334250"/>
            <a:ext cx="900000" cy="900000"/>
            <a:chOff x="152400" y="3345836"/>
            <a:chExt cx="900000" cy="900000"/>
          </a:xfrm>
        </p:grpSpPr>
        <p:sp>
          <p:nvSpPr>
            <p:cNvPr id="275" name="Hexagon 274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FF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7" name="Group 276"/>
          <p:cNvGrpSpPr/>
          <p:nvPr/>
        </p:nvGrpSpPr>
        <p:grpSpPr>
          <a:xfrm>
            <a:off x="4411592" y="2312827"/>
            <a:ext cx="998608" cy="977702"/>
            <a:chOff x="152400" y="196713"/>
            <a:chExt cx="998608" cy="977702"/>
          </a:xfrm>
        </p:grpSpPr>
        <p:sp>
          <p:nvSpPr>
            <p:cNvPr id="278" name="Hexagon 277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06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0" name="Group 279"/>
          <p:cNvGrpSpPr/>
          <p:nvPr/>
        </p:nvGrpSpPr>
        <p:grpSpPr>
          <a:xfrm>
            <a:off x="5490584" y="2344714"/>
            <a:ext cx="986416" cy="978408"/>
            <a:chOff x="152400" y="1274036"/>
            <a:chExt cx="986416" cy="978408"/>
          </a:xfrm>
        </p:grpSpPr>
        <p:sp>
          <p:nvSpPr>
            <p:cNvPr id="281" name="Hexagon 280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08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3" name="Group 282"/>
          <p:cNvGrpSpPr/>
          <p:nvPr/>
        </p:nvGrpSpPr>
        <p:grpSpPr>
          <a:xfrm>
            <a:off x="6546796" y="2344387"/>
            <a:ext cx="900000" cy="900000"/>
            <a:chOff x="152400" y="2286000"/>
            <a:chExt cx="900000" cy="900000"/>
          </a:xfrm>
        </p:grpSpPr>
        <p:sp>
          <p:nvSpPr>
            <p:cNvPr id="284" name="Hexagon 283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6" name="Group 285"/>
          <p:cNvGrpSpPr/>
          <p:nvPr/>
        </p:nvGrpSpPr>
        <p:grpSpPr>
          <a:xfrm>
            <a:off x="7620009" y="2351678"/>
            <a:ext cx="900000" cy="900000"/>
            <a:chOff x="152400" y="3345836"/>
            <a:chExt cx="900000" cy="900000"/>
          </a:xfrm>
        </p:grpSpPr>
        <p:sp>
          <p:nvSpPr>
            <p:cNvPr id="287" name="Hexagon 286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08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9" name="Group 288"/>
          <p:cNvGrpSpPr/>
          <p:nvPr/>
        </p:nvGrpSpPr>
        <p:grpSpPr>
          <a:xfrm>
            <a:off x="4411592" y="3324551"/>
            <a:ext cx="990600" cy="977702"/>
            <a:chOff x="152400" y="196713"/>
            <a:chExt cx="990600" cy="977702"/>
          </a:xfrm>
        </p:grpSpPr>
        <p:sp>
          <p:nvSpPr>
            <p:cNvPr id="290" name="Hexagon 289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8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2" name="Group 291"/>
          <p:cNvGrpSpPr/>
          <p:nvPr/>
        </p:nvGrpSpPr>
        <p:grpSpPr>
          <a:xfrm>
            <a:off x="5498592" y="3359692"/>
            <a:ext cx="978408" cy="978408"/>
            <a:chOff x="152400" y="1274036"/>
            <a:chExt cx="978408" cy="978408"/>
          </a:xfrm>
        </p:grpSpPr>
        <p:sp>
          <p:nvSpPr>
            <p:cNvPr id="293" name="Hexagon 292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/>
          <p:cNvGrpSpPr/>
          <p:nvPr/>
        </p:nvGrpSpPr>
        <p:grpSpPr>
          <a:xfrm>
            <a:off x="6567600" y="3363402"/>
            <a:ext cx="900000" cy="900000"/>
            <a:chOff x="152400" y="2286000"/>
            <a:chExt cx="900000" cy="900000"/>
          </a:xfrm>
        </p:grpSpPr>
        <p:sp>
          <p:nvSpPr>
            <p:cNvPr id="296" name="Hexagon 295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8" name="Group 297"/>
          <p:cNvGrpSpPr/>
          <p:nvPr/>
        </p:nvGrpSpPr>
        <p:grpSpPr>
          <a:xfrm>
            <a:off x="7620009" y="3363401"/>
            <a:ext cx="900000" cy="900000"/>
            <a:chOff x="152400" y="3345836"/>
            <a:chExt cx="900000" cy="900000"/>
          </a:xfrm>
        </p:grpSpPr>
        <p:sp>
          <p:nvSpPr>
            <p:cNvPr id="299" name="Hexagon 298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1" name="Group 300"/>
          <p:cNvGrpSpPr/>
          <p:nvPr/>
        </p:nvGrpSpPr>
        <p:grpSpPr>
          <a:xfrm>
            <a:off x="4405895" y="4338100"/>
            <a:ext cx="977702" cy="977702"/>
            <a:chOff x="152400" y="196713"/>
            <a:chExt cx="977702" cy="977702"/>
          </a:xfrm>
        </p:grpSpPr>
        <p:sp>
          <p:nvSpPr>
            <p:cNvPr id="302" name="Hexagon 301"/>
            <p:cNvSpPr/>
            <p:nvPr/>
          </p:nvSpPr>
          <p:spPr>
            <a:xfrm>
              <a:off x="152400" y="2286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96713"/>
              <a:ext cx="977702" cy="9777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/>
          <p:cNvGrpSpPr/>
          <p:nvPr/>
        </p:nvGrpSpPr>
        <p:grpSpPr>
          <a:xfrm>
            <a:off x="5462425" y="4419600"/>
            <a:ext cx="978408" cy="978408"/>
            <a:chOff x="152400" y="1274036"/>
            <a:chExt cx="978408" cy="978408"/>
          </a:xfrm>
        </p:grpSpPr>
        <p:sp>
          <p:nvSpPr>
            <p:cNvPr id="305" name="Hexagon 304"/>
            <p:cNvSpPr/>
            <p:nvPr/>
          </p:nvSpPr>
          <p:spPr>
            <a:xfrm>
              <a:off x="152400" y="12740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74036"/>
              <a:ext cx="978408" cy="9784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oup 306"/>
          <p:cNvGrpSpPr/>
          <p:nvPr/>
        </p:nvGrpSpPr>
        <p:grpSpPr>
          <a:xfrm>
            <a:off x="6531433" y="4394665"/>
            <a:ext cx="900000" cy="900000"/>
            <a:chOff x="152400" y="2286000"/>
            <a:chExt cx="900000" cy="900000"/>
          </a:xfrm>
        </p:grpSpPr>
        <p:sp>
          <p:nvSpPr>
            <p:cNvPr id="308" name="Hexagon 307"/>
            <p:cNvSpPr/>
            <p:nvPr/>
          </p:nvSpPr>
          <p:spPr>
            <a:xfrm>
              <a:off x="152400" y="2286000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389583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/>
          <p:cNvGrpSpPr/>
          <p:nvPr/>
        </p:nvGrpSpPr>
        <p:grpSpPr>
          <a:xfrm>
            <a:off x="7620009" y="4394188"/>
            <a:ext cx="900000" cy="900000"/>
            <a:chOff x="152400" y="3345836"/>
            <a:chExt cx="900000" cy="900000"/>
          </a:xfrm>
        </p:grpSpPr>
        <p:sp>
          <p:nvSpPr>
            <p:cNvPr id="311" name="Hexagon 310"/>
            <p:cNvSpPr/>
            <p:nvPr/>
          </p:nvSpPr>
          <p:spPr>
            <a:xfrm>
              <a:off x="152400" y="3345836"/>
              <a:ext cx="900000" cy="90000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452817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3" name="Group 312"/>
          <p:cNvGrpSpPr/>
          <p:nvPr/>
        </p:nvGrpSpPr>
        <p:grpSpPr>
          <a:xfrm>
            <a:off x="7620087" y="5431564"/>
            <a:ext cx="900000" cy="900000"/>
            <a:chOff x="152400" y="4336436"/>
            <a:chExt cx="900000" cy="900000"/>
          </a:xfrm>
        </p:grpSpPr>
        <p:sp>
          <p:nvSpPr>
            <p:cNvPr id="314" name="Hexagon 313"/>
            <p:cNvSpPr/>
            <p:nvPr/>
          </p:nvSpPr>
          <p:spPr>
            <a:xfrm>
              <a:off x="152400" y="4336436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434340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/>
          <p:cNvGrpSpPr/>
          <p:nvPr/>
        </p:nvGrpSpPr>
        <p:grpSpPr>
          <a:xfrm>
            <a:off x="6502797" y="5424600"/>
            <a:ext cx="900000" cy="900000"/>
            <a:chOff x="175744" y="5334000"/>
            <a:chExt cx="900000" cy="900000"/>
          </a:xfrm>
        </p:grpSpPr>
        <p:sp>
          <p:nvSpPr>
            <p:cNvPr id="317" name="Hexagon 316"/>
            <p:cNvSpPr/>
            <p:nvPr/>
          </p:nvSpPr>
          <p:spPr>
            <a:xfrm>
              <a:off x="175744" y="5334000"/>
              <a:ext cx="900000" cy="900000"/>
            </a:xfrm>
            <a:prstGeom prst="hexagon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67" y="5624587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652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2400" y="364146"/>
            <a:ext cx="914400" cy="914400"/>
            <a:chOff x="2133600" y="2726346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2" name="Group 41"/>
          <p:cNvGrpSpPr/>
          <p:nvPr/>
        </p:nvGrpSpPr>
        <p:grpSpPr>
          <a:xfrm>
            <a:off x="1138748" y="364146"/>
            <a:ext cx="922903" cy="922903"/>
            <a:chOff x="1138748" y="152400"/>
            <a:chExt cx="922903" cy="922903"/>
          </a:xfrm>
        </p:grpSpPr>
        <p:sp>
          <p:nvSpPr>
            <p:cNvPr id="13" name="Oval 12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2133600" y="364146"/>
            <a:ext cx="914400" cy="914400"/>
            <a:chOff x="2133600" y="152400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1" name="Group 40"/>
          <p:cNvGrpSpPr/>
          <p:nvPr/>
        </p:nvGrpSpPr>
        <p:grpSpPr>
          <a:xfrm>
            <a:off x="3124200" y="364146"/>
            <a:ext cx="914400" cy="914400"/>
            <a:chOff x="3124200" y="152400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3" name="Group 42"/>
          <p:cNvGrpSpPr/>
          <p:nvPr/>
        </p:nvGrpSpPr>
        <p:grpSpPr>
          <a:xfrm>
            <a:off x="4114800" y="364146"/>
            <a:ext cx="914400" cy="914400"/>
            <a:chOff x="2133600" y="2726346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6" name="Group 45"/>
          <p:cNvGrpSpPr/>
          <p:nvPr/>
        </p:nvGrpSpPr>
        <p:grpSpPr>
          <a:xfrm>
            <a:off x="5101148" y="364146"/>
            <a:ext cx="922903" cy="922903"/>
            <a:chOff x="1138748" y="152400"/>
            <a:chExt cx="922903" cy="922903"/>
          </a:xfrm>
        </p:grpSpPr>
        <p:sp>
          <p:nvSpPr>
            <p:cNvPr id="47" name="Oval 46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6096000" y="364146"/>
            <a:ext cx="914400" cy="914400"/>
            <a:chOff x="2133600" y="152400"/>
            <a:chExt cx="914400" cy="914400"/>
          </a:xfrm>
        </p:grpSpPr>
        <p:sp>
          <p:nvSpPr>
            <p:cNvPr id="50" name="Oval 49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2" name="Group 51"/>
          <p:cNvGrpSpPr/>
          <p:nvPr/>
        </p:nvGrpSpPr>
        <p:grpSpPr>
          <a:xfrm>
            <a:off x="7086600" y="364146"/>
            <a:ext cx="914400" cy="914400"/>
            <a:chOff x="3124200" y="152400"/>
            <a:chExt cx="914400" cy="914400"/>
          </a:xfrm>
        </p:grpSpPr>
        <p:sp>
          <p:nvSpPr>
            <p:cNvPr id="53" name="Oval 52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6" name="Group 55"/>
          <p:cNvGrpSpPr/>
          <p:nvPr/>
        </p:nvGrpSpPr>
        <p:grpSpPr>
          <a:xfrm>
            <a:off x="8077200" y="381000"/>
            <a:ext cx="914400" cy="914400"/>
            <a:chOff x="8077200" y="169254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8077200" y="1692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4424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152400" y="1354746"/>
            <a:ext cx="914400" cy="914400"/>
            <a:chOff x="2133600" y="2726346"/>
            <a:chExt cx="914400" cy="914400"/>
          </a:xfrm>
        </p:grpSpPr>
        <p:sp>
          <p:nvSpPr>
            <p:cNvPr id="58" name="Oval 57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1" name="Group 60"/>
          <p:cNvGrpSpPr/>
          <p:nvPr/>
        </p:nvGrpSpPr>
        <p:grpSpPr>
          <a:xfrm>
            <a:off x="1138748" y="1354746"/>
            <a:ext cx="922903" cy="922903"/>
            <a:chOff x="1138748" y="152400"/>
            <a:chExt cx="922903" cy="922903"/>
          </a:xfrm>
        </p:grpSpPr>
        <p:sp>
          <p:nvSpPr>
            <p:cNvPr id="62" name="Oval 61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2133600" y="1354746"/>
            <a:ext cx="914400" cy="914400"/>
            <a:chOff x="2133600" y="152400"/>
            <a:chExt cx="914400" cy="914400"/>
          </a:xfrm>
        </p:grpSpPr>
        <p:sp>
          <p:nvSpPr>
            <p:cNvPr id="65" name="Oval 64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7" name="Group 66"/>
          <p:cNvGrpSpPr/>
          <p:nvPr/>
        </p:nvGrpSpPr>
        <p:grpSpPr>
          <a:xfrm>
            <a:off x="3124200" y="1354746"/>
            <a:ext cx="914400" cy="914400"/>
            <a:chOff x="3124200" y="152400"/>
            <a:chExt cx="914400" cy="914400"/>
          </a:xfrm>
        </p:grpSpPr>
        <p:sp>
          <p:nvSpPr>
            <p:cNvPr id="68" name="Oval 67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0" name="Group 69"/>
          <p:cNvGrpSpPr/>
          <p:nvPr/>
        </p:nvGrpSpPr>
        <p:grpSpPr>
          <a:xfrm>
            <a:off x="4114800" y="1354746"/>
            <a:ext cx="914400" cy="914400"/>
            <a:chOff x="2133600" y="2726346"/>
            <a:chExt cx="914400" cy="914400"/>
          </a:xfrm>
        </p:grpSpPr>
        <p:sp>
          <p:nvSpPr>
            <p:cNvPr id="71" name="Oval 70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3" name="Group 72"/>
          <p:cNvGrpSpPr/>
          <p:nvPr/>
        </p:nvGrpSpPr>
        <p:grpSpPr>
          <a:xfrm>
            <a:off x="5101148" y="1354746"/>
            <a:ext cx="922903" cy="922903"/>
            <a:chOff x="1138748" y="152400"/>
            <a:chExt cx="922903" cy="922903"/>
          </a:xfrm>
        </p:grpSpPr>
        <p:sp>
          <p:nvSpPr>
            <p:cNvPr id="74" name="Oval 73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/>
          <p:cNvGrpSpPr/>
          <p:nvPr/>
        </p:nvGrpSpPr>
        <p:grpSpPr>
          <a:xfrm>
            <a:off x="6096000" y="1354746"/>
            <a:ext cx="914400" cy="914400"/>
            <a:chOff x="2133600" y="152400"/>
            <a:chExt cx="914400" cy="914400"/>
          </a:xfrm>
        </p:grpSpPr>
        <p:sp>
          <p:nvSpPr>
            <p:cNvPr id="77" name="Oval 76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9" name="Group 78"/>
          <p:cNvGrpSpPr/>
          <p:nvPr/>
        </p:nvGrpSpPr>
        <p:grpSpPr>
          <a:xfrm>
            <a:off x="7086600" y="1354746"/>
            <a:ext cx="914400" cy="914400"/>
            <a:chOff x="3124200" y="152400"/>
            <a:chExt cx="914400" cy="914400"/>
          </a:xfrm>
        </p:grpSpPr>
        <p:sp>
          <p:nvSpPr>
            <p:cNvPr id="80" name="Oval 79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Group 82"/>
          <p:cNvGrpSpPr/>
          <p:nvPr/>
        </p:nvGrpSpPr>
        <p:grpSpPr>
          <a:xfrm>
            <a:off x="8077200" y="1371600"/>
            <a:ext cx="914400" cy="914400"/>
            <a:chOff x="8077200" y="1159854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52400" y="2345346"/>
            <a:ext cx="914400" cy="914400"/>
            <a:chOff x="2133600" y="2726346"/>
            <a:chExt cx="914400" cy="914400"/>
          </a:xfrm>
        </p:grpSpPr>
        <p:sp>
          <p:nvSpPr>
            <p:cNvPr id="86" name="Oval 85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1138748" y="2345346"/>
            <a:ext cx="922903" cy="922903"/>
            <a:chOff x="1138748" y="152400"/>
            <a:chExt cx="922903" cy="922903"/>
          </a:xfrm>
        </p:grpSpPr>
        <p:sp>
          <p:nvSpPr>
            <p:cNvPr id="89" name="Oval 88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/>
          <p:cNvGrpSpPr/>
          <p:nvPr/>
        </p:nvGrpSpPr>
        <p:grpSpPr>
          <a:xfrm>
            <a:off x="2133600" y="2345346"/>
            <a:ext cx="914400" cy="914400"/>
            <a:chOff x="2133600" y="152400"/>
            <a:chExt cx="914400" cy="914400"/>
          </a:xfrm>
        </p:grpSpPr>
        <p:sp>
          <p:nvSpPr>
            <p:cNvPr id="92" name="Oval 91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4" name="Group 93"/>
          <p:cNvGrpSpPr/>
          <p:nvPr/>
        </p:nvGrpSpPr>
        <p:grpSpPr>
          <a:xfrm>
            <a:off x="3124200" y="2345346"/>
            <a:ext cx="914400" cy="914400"/>
            <a:chOff x="3124200" y="152400"/>
            <a:chExt cx="914400" cy="914400"/>
          </a:xfrm>
        </p:grpSpPr>
        <p:sp>
          <p:nvSpPr>
            <p:cNvPr id="95" name="Oval 94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4114800" y="2345346"/>
            <a:ext cx="914400" cy="914400"/>
            <a:chOff x="2133600" y="2726346"/>
            <a:chExt cx="914400" cy="914400"/>
          </a:xfrm>
        </p:grpSpPr>
        <p:sp>
          <p:nvSpPr>
            <p:cNvPr id="98" name="Oval 97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/>
          <p:cNvGrpSpPr/>
          <p:nvPr/>
        </p:nvGrpSpPr>
        <p:grpSpPr>
          <a:xfrm>
            <a:off x="5101148" y="2345346"/>
            <a:ext cx="922903" cy="922903"/>
            <a:chOff x="1138748" y="152400"/>
            <a:chExt cx="922903" cy="922903"/>
          </a:xfrm>
        </p:grpSpPr>
        <p:sp>
          <p:nvSpPr>
            <p:cNvPr id="101" name="Oval 100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6096000" y="2345346"/>
            <a:ext cx="914400" cy="914400"/>
            <a:chOff x="2133600" y="152400"/>
            <a:chExt cx="914400" cy="914400"/>
          </a:xfrm>
        </p:grpSpPr>
        <p:sp>
          <p:nvSpPr>
            <p:cNvPr id="104" name="Oval 103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7086600" y="2345346"/>
            <a:ext cx="914400" cy="914400"/>
            <a:chOff x="3124200" y="152400"/>
            <a:chExt cx="914400" cy="914400"/>
          </a:xfrm>
        </p:grpSpPr>
        <p:sp>
          <p:nvSpPr>
            <p:cNvPr id="107" name="Oval 106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9" name="Group 108"/>
          <p:cNvGrpSpPr/>
          <p:nvPr/>
        </p:nvGrpSpPr>
        <p:grpSpPr>
          <a:xfrm>
            <a:off x="8077200" y="2362200"/>
            <a:ext cx="914400" cy="914400"/>
            <a:chOff x="8077200" y="1159854"/>
            <a:chExt cx="914400" cy="914400"/>
          </a:xfrm>
        </p:grpSpPr>
        <p:sp>
          <p:nvSpPr>
            <p:cNvPr id="110" name="Oval 10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152400" y="3335946"/>
            <a:ext cx="914400" cy="914400"/>
            <a:chOff x="2133600" y="2726346"/>
            <a:chExt cx="914400" cy="914400"/>
          </a:xfrm>
        </p:grpSpPr>
        <p:sp>
          <p:nvSpPr>
            <p:cNvPr id="113" name="Oval 112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Group 114"/>
          <p:cNvGrpSpPr/>
          <p:nvPr/>
        </p:nvGrpSpPr>
        <p:grpSpPr>
          <a:xfrm>
            <a:off x="1138748" y="3335946"/>
            <a:ext cx="922903" cy="922903"/>
            <a:chOff x="1138748" y="152400"/>
            <a:chExt cx="922903" cy="922903"/>
          </a:xfrm>
        </p:grpSpPr>
        <p:sp>
          <p:nvSpPr>
            <p:cNvPr id="116" name="Oval 115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2133600" y="3335946"/>
            <a:ext cx="914400" cy="914400"/>
            <a:chOff x="2133600" y="152400"/>
            <a:chExt cx="914400" cy="914400"/>
          </a:xfrm>
        </p:grpSpPr>
        <p:sp>
          <p:nvSpPr>
            <p:cNvPr id="119" name="Oval 118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1" name="Group 120"/>
          <p:cNvGrpSpPr/>
          <p:nvPr/>
        </p:nvGrpSpPr>
        <p:grpSpPr>
          <a:xfrm>
            <a:off x="3124200" y="3335946"/>
            <a:ext cx="914400" cy="914400"/>
            <a:chOff x="3124200" y="152400"/>
            <a:chExt cx="914400" cy="914400"/>
          </a:xfrm>
        </p:grpSpPr>
        <p:sp>
          <p:nvSpPr>
            <p:cNvPr id="122" name="Oval 121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/>
          <p:cNvGrpSpPr/>
          <p:nvPr/>
        </p:nvGrpSpPr>
        <p:grpSpPr>
          <a:xfrm>
            <a:off x="4114800" y="3335946"/>
            <a:ext cx="914400" cy="914400"/>
            <a:chOff x="2133600" y="2726346"/>
            <a:chExt cx="914400" cy="914400"/>
          </a:xfrm>
        </p:grpSpPr>
        <p:sp>
          <p:nvSpPr>
            <p:cNvPr id="125" name="Oval 124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7" name="Group 126"/>
          <p:cNvGrpSpPr/>
          <p:nvPr/>
        </p:nvGrpSpPr>
        <p:grpSpPr>
          <a:xfrm>
            <a:off x="5101148" y="3335946"/>
            <a:ext cx="922903" cy="922903"/>
            <a:chOff x="1138748" y="152400"/>
            <a:chExt cx="922903" cy="922903"/>
          </a:xfrm>
        </p:grpSpPr>
        <p:sp>
          <p:nvSpPr>
            <p:cNvPr id="128" name="Oval 127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6096000" y="3335946"/>
            <a:ext cx="914400" cy="914400"/>
            <a:chOff x="2133600" y="152400"/>
            <a:chExt cx="914400" cy="914400"/>
          </a:xfrm>
        </p:grpSpPr>
        <p:sp>
          <p:nvSpPr>
            <p:cNvPr id="131" name="Oval 130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" name="Group 132"/>
          <p:cNvGrpSpPr/>
          <p:nvPr/>
        </p:nvGrpSpPr>
        <p:grpSpPr>
          <a:xfrm>
            <a:off x="7086600" y="3335946"/>
            <a:ext cx="914400" cy="914400"/>
            <a:chOff x="3124200" y="152400"/>
            <a:chExt cx="914400" cy="914400"/>
          </a:xfrm>
        </p:grpSpPr>
        <p:sp>
          <p:nvSpPr>
            <p:cNvPr id="134" name="Oval 133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9" name="Group 138"/>
          <p:cNvGrpSpPr/>
          <p:nvPr/>
        </p:nvGrpSpPr>
        <p:grpSpPr>
          <a:xfrm>
            <a:off x="152400" y="4326546"/>
            <a:ext cx="914400" cy="914400"/>
            <a:chOff x="2133600" y="2726346"/>
            <a:chExt cx="914400" cy="914400"/>
          </a:xfrm>
        </p:grpSpPr>
        <p:sp>
          <p:nvSpPr>
            <p:cNvPr id="140" name="Oval 139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2" name="Group 141"/>
          <p:cNvGrpSpPr/>
          <p:nvPr/>
        </p:nvGrpSpPr>
        <p:grpSpPr>
          <a:xfrm>
            <a:off x="1138748" y="4326546"/>
            <a:ext cx="922903" cy="922903"/>
            <a:chOff x="1138748" y="152400"/>
            <a:chExt cx="922903" cy="922903"/>
          </a:xfrm>
        </p:grpSpPr>
        <p:sp>
          <p:nvSpPr>
            <p:cNvPr id="143" name="Oval 142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" name="Group 144"/>
          <p:cNvGrpSpPr/>
          <p:nvPr/>
        </p:nvGrpSpPr>
        <p:grpSpPr>
          <a:xfrm>
            <a:off x="2133600" y="4326546"/>
            <a:ext cx="914400" cy="914400"/>
            <a:chOff x="2133600" y="152400"/>
            <a:chExt cx="914400" cy="914400"/>
          </a:xfrm>
        </p:grpSpPr>
        <p:sp>
          <p:nvSpPr>
            <p:cNvPr id="146" name="Oval 145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8" name="Group 147"/>
          <p:cNvGrpSpPr/>
          <p:nvPr/>
        </p:nvGrpSpPr>
        <p:grpSpPr>
          <a:xfrm>
            <a:off x="3124200" y="4326546"/>
            <a:ext cx="914400" cy="914400"/>
            <a:chOff x="3124200" y="152400"/>
            <a:chExt cx="914400" cy="914400"/>
          </a:xfrm>
        </p:grpSpPr>
        <p:sp>
          <p:nvSpPr>
            <p:cNvPr id="149" name="Oval 148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Group 150"/>
          <p:cNvGrpSpPr/>
          <p:nvPr/>
        </p:nvGrpSpPr>
        <p:grpSpPr>
          <a:xfrm>
            <a:off x="4114800" y="4326546"/>
            <a:ext cx="914400" cy="914400"/>
            <a:chOff x="2133600" y="2726346"/>
            <a:chExt cx="914400" cy="914400"/>
          </a:xfrm>
        </p:grpSpPr>
        <p:sp>
          <p:nvSpPr>
            <p:cNvPr id="152" name="Oval 151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4" name="Group 153"/>
          <p:cNvGrpSpPr/>
          <p:nvPr/>
        </p:nvGrpSpPr>
        <p:grpSpPr>
          <a:xfrm>
            <a:off x="5101148" y="4326546"/>
            <a:ext cx="922903" cy="922903"/>
            <a:chOff x="1138748" y="152400"/>
            <a:chExt cx="922903" cy="922903"/>
          </a:xfrm>
        </p:grpSpPr>
        <p:sp>
          <p:nvSpPr>
            <p:cNvPr id="155" name="Oval 154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Group 156"/>
          <p:cNvGrpSpPr/>
          <p:nvPr/>
        </p:nvGrpSpPr>
        <p:grpSpPr>
          <a:xfrm>
            <a:off x="6096000" y="4326546"/>
            <a:ext cx="914400" cy="914400"/>
            <a:chOff x="2133600" y="152400"/>
            <a:chExt cx="914400" cy="914400"/>
          </a:xfrm>
        </p:grpSpPr>
        <p:sp>
          <p:nvSpPr>
            <p:cNvPr id="158" name="Oval 157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0" name="Group 159"/>
          <p:cNvGrpSpPr/>
          <p:nvPr/>
        </p:nvGrpSpPr>
        <p:grpSpPr>
          <a:xfrm>
            <a:off x="7086600" y="4326546"/>
            <a:ext cx="914400" cy="914400"/>
            <a:chOff x="3124200" y="152400"/>
            <a:chExt cx="914400" cy="914400"/>
          </a:xfrm>
        </p:grpSpPr>
        <p:sp>
          <p:nvSpPr>
            <p:cNvPr id="161" name="Oval 160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6" name="Group 165"/>
          <p:cNvGrpSpPr/>
          <p:nvPr/>
        </p:nvGrpSpPr>
        <p:grpSpPr>
          <a:xfrm>
            <a:off x="152400" y="5317146"/>
            <a:ext cx="914400" cy="914400"/>
            <a:chOff x="2133600" y="2726346"/>
            <a:chExt cx="914400" cy="914400"/>
          </a:xfrm>
        </p:grpSpPr>
        <p:sp>
          <p:nvSpPr>
            <p:cNvPr id="167" name="Oval 166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9" name="Group 168"/>
          <p:cNvGrpSpPr/>
          <p:nvPr/>
        </p:nvGrpSpPr>
        <p:grpSpPr>
          <a:xfrm>
            <a:off x="1138748" y="5317146"/>
            <a:ext cx="922903" cy="922903"/>
            <a:chOff x="1138748" y="152400"/>
            <a:chExt cx="922903" cy="922903"/>
          </a:xfrm>
        </p:grpSpPr>
        <p:sp>
          <p:nvSpPr>
            <p:cNvPr id="170" name="Oval 169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/>
          <p:cNvGrpSpPr/>
          <p:nvPr/>
        </p:nvGrpSpPr>
        <p:grpSpPr>
          <a:xfrm>
            <a:off x="2133600" y="5317146"/>
            <a:ext cx="914400" cy="914400"/>
            <a:chOff x="2133600" y="152400"/>
            <a:chExt cx="914400" cy="914400"/>
          </a:xfrm>
        </p:grpSpPr>
        <p:sp>
          <p:nvSpPr>
            <p:cNvPr id="173" name="Oval 172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5" name="Group 174"/>
          <p:cNvGrpSpPr/>
          <p:nvPr/>
        </p:nvGrpSpPr>
        <p:grpSpPr>
          <a:xfrm>
            <a:off x="3124200" y="5317146"/>
            <a:ext cx="914400" cy="914400"/>
            <a:chOff x="3124200" y="152400"/>
            <a:chExt cx="914400" cy="914400"/>
          </a:xfrm>
        </p:grpSpPr>
        <p:sp>
          <p:nvSpPr>
            <p:cNvPr id="176" name="Oval 175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8" name="Group 177"/>
          <p:cNvGrpSpPr/>
          <p:nvPr/>
        </p:nvGrpSpPr>
        <p:grpSpPr>
          <a:xfrm>
            <a:off x="4114800" y="5317146"/>
            <a:ext cx="914400" cy="914400"/>
            <a:chOff x="2133600" y="2726346"/>
            <a:chExt cx="914400" cy="914400"/>
          </a:xfrm>
        </p:grpSpPr>
        <p:sp>
          <p:nvSpPr>
            <p:cNvPr id="179" name="Oval 178"/>
            <p:cNvSpPr/>
            <p:nvPr/>
          </p:nvSpPr>
          <p:spPr>
            <a:xfrm>
              <a:off x="2133600" y="2726346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812" y="2743200"/>
              <a:ext cx="879188" cy="8791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1" name="Group 180"/>
          <p:cNvGrpSpPr/>
          <p:nvPr/>
        </p:nvGrpSpPr>
        <p:grpSpPr>
          <a:xfrm>
            <a:off x="5101148" y="5317146"/>
            <a:ext cx="922903" cy="922903"/>
            <a:chOff x="1138748" y="152400"/>
            <a:chExt cx="922903" cy="922903"/>
          </a:xfrm>
        </p:grpSpPr>
        <p:sp>
          <p:nvSpPr>
            <p:cNvPr id="182" name="Oval 181"/>
            <p:cNvSpPr/>
            <p:nvPr/>
          </p:nvSpPr>
          <p:spPr>
            <a:xfrm>
              <a:off x="11430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8" y="152400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4" name="Group 183"/>
          <p:cNvGrpSpPr/>
          <p:nvPr/>
        </p:nvGrpSpPr>
        <p:grpSpPr>
          <a:xfrm>
            <a:off x="6096000" y="5317146"/>
            <a:ext cx="914400" cy="914400"/>
            <a:chOff x="2133600" y="152400"/>
            <a:chExt cx="914400" cy="914400"/>
          </a:xfrm>
        </p:grpSpPr>
        <p:sp>
          <p:nvSpPr>
            <p:cNvPr id="185" name="Oval 184"/>
            <p:cNvSpPr/>
            <p:nvPr/>
          </p:nvSpPr>
          <p:spPr>
            <a:xfrm>
              <a:off x="21336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83" y="262431"/>
              <a:ext cx="692833" cy="69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7" name="Group 186"/>
          <p:cNvGrpSpPr/>
          <p:nvPr/>
        </p:nvGrpSpPr>
        <p:grpSpPr>
          <a:xfrm>
            <a:off x="7086600" y="5317146"/>
            <a:ext cx="914400" cy="914400"/>
            <a:chOff x="3124200" y="152400"/>
            <a:chExt cx="914400" cy="914400"/>
          </a:xfrm>
        </p:grpSpPr>
        <p:sp>
          <p:nvSpPr>
            <p:cNvPr id="188" name="Oval 187"/>
            <p:cNvSpPr/>
            <p:nvPr/>
          </p:nvSpPr>
          <p:spPr>
            <a:xfrm>
              <a:off x="3124200" y="15240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417" y="218426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4" name="Group 83"/>
          <p:cNvGrpSpPr/>
          <p:nvPr/>
        </p:nvGrpSpPr>
        <p:grpSpPr>
          <a:xfrm>
            <a:off x="8077200" y="3352800"/>
            <a:ext cx="914400" cy="914400"/>
            <a:chOff x="8077200" y="3352800"/>
            <a:chExt cx="914400" cy="914400"/>
          </a:xfrm>
        </p:grpSpPr>
        <p:sp>
          <p:nvSpPr>
            <p:cNvPr id="137" name="Oval 136"/>
            <p:cNvSpPr/>
            <p:nvPr/>
          </p:nvSpPr>
          <p:spPr>
            <a:xfrm>
              <a:off x="8077200" y="3352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337491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4" name="Group 1023"/>
          <p:cNvGrpSpPr/>
          <p:nvPr/>
        </p:nvGrpSpPr>
        <p:grpSpPr>
          <a:xfrm>
            <a:off x="8077200" y="4343400"/>
            <a:ext cx="914400" cy="914400"/>
            <a:chOff x="8077200" y="4343400"/>
            <a:chExt cx="914400" cy="914400"/>
          </a:xfrm>
        </p:grpSpPr>
        <p:sp>
          <p:nvSpPr>
            <p:cNvPr id="164" name="Oval 163"/>
            <p:cNvSpPr/>
            <p:nvPr/>
          </p:nvSpPr>
          <p:spPr>
            <a:xfrm>
              <a:off x="8077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4392572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5" name="Group 1024"/>
          <p:cNvGrpSpPr/>
          <p:nvPr/>
        </p:nvGrpSpPr>
        <p:grpSpPr>
          <a:xfrm>
            <a:off x="8077200" y="5334000"/>
            <a:ext cx="914400" cy="914400"/>
            <a:chOff x="8077200" y="5334000"/>
            <a:chExt cx="914400" cy="914400"/>
          </a:xfrm>
        </p:grpSpPr>
        <p:sp>
          <p:nvSpPr>
            <p:cNvPr id="191" name="Oval 190"/>
            <p:cNvSpPr/>
            <p:nvPr/>
          </p:nvSpPr>
          <p:spPr>
            <a:xfrm>
              <a:off x="8077200" y="53340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5356743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46765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2400" y="364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143000" y="364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4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2133600" y="364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3124200" y="364146"/>
            <a:ext cx="914400" cy="914400"/>
            <a:chOff x="3124200" y="364146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3124200" y="36414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30172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Oval 43"/>
          <p:cNvSpPr/>
          <p:nvPr/>
        </p:nvSpPr>
        <p:spPr>
          <a:xfrm>
            <a:off x="4114800" y="364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5070131" y="364146"/>
            <a:ext cx="949669" cy="922903"/>
            <a:chOff x="5070131" y="364146"/>
            <a:chExt cx="949669" cy="922903"/>
          </a:xfrm>
        </p:grpSpPr>
        <p:sp>
          <p:nvSpPr>
            <p:cNvPr id="47" name="Oval 46"/>
            <p:cNvSpPr/>
            <p:nvPr/>
          </p:nvSpPr>
          <p:spPr>
            <a:xfrm>
              <a:off x="5105400" y="36414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131" y="364146"/>
              <a:ext cx="922903" cy="92290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Oval 49"/>
          <p:cNvSpPr/>
          <p:nvPr/>
        </p:nvSpPr>
        <p:spPr>
          <a:xfrm>
            <a:off x="6096000" y="364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66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Oval 52"/>
          <p:cNvSpPr/>
          <p:nvPr/>
        </p:nvSpPr>
        <p:spPr>
          <a:xfrm>
            <a:off x="7086600" y="364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30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6" name="Group 55"/>
          <p:cNvGrpSpPr/>
          <p:nvPr/>
        </p:nvGrpSpPr>
        <p:grpSpPr>
          <a:xfrm>
            <a:off x="8077200" y="381000"/>
            <a:ext cx="914400" cy="914400"/>
            <a:chOff x="8077200" y="169254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8077200" y="1692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4424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Oval 57"/>
          <p:cNvSpPr/>
          <p:nvPr/>
        </p:nvSpPr>
        <p:spPr>
          <a:xfrm>
            <a:off x="152400" y="13547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Oval 61"/>
          <p:cNvSpPr/>
          <p:nvPr/>
        </p:nvSpPr>
        <p:spPr>
          <a:xfrm>
            <a:off x="1143000" y="13547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64"/>
          <p:cNvSpPr/>
          <p:nvPr/>
        </p:nvSpPr>
        <p:spPr>
          <a:xfrm>
            <a:off x="2133600" y="13547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3124200" y="1354746"/>
            <a:ext cx="914400" cy="914400"/>
            <a:chOff x="3124200" y="1354746"/>
            <a:chExt cx="914400" cy="914400"/>
          </a:xfrm>
        </p:grpSpPr>
        <p:sp>
          <p:nvSpPr>
            <p:cNvPr id="68" name="Oval 67"/>
            <p:cNvSpPr/>
            <p:nvPr/>
          </p:nvSpPr>
          <p:spPr>
            <a:xfrm>
              <a:off x="3124200" y="135474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420772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1" name="Oval 70"/>
          <p:cNvSpPr/>
          <p:nvPr/>
        </p:nvSpPr>
        <p:spPr>
          <a:xfrm>
            <a:off x="4114800" y="13547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/>
          <p:cNvSpPr/>
          <p:nvPr/>
        </p:nvSpPr>
        <p:spPr>
          <a:xfrm>
            <a:off x="5105400" y="13547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1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/>
        </p:nvSpPr>
        <p:spPr>
          <a:xfrm>
            <a:off x="6096000" y="13547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66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Oval 79"/>
          <p:cNvSpPr/>
          <p:nvPr/>
        </p:nvSpPr>
        <p:spPr>
          <a:xfrm>
            <a:off x="7086600" y="13547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4207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/>
          <p:cNvGrpSpPr/>
          <p:nvPr/>
        </p:nvGrpSpPr>
        <p:grpSpPr>
          <a:xfrm>
            <a:off x="8077200" y="1371600"/>
            <a:ext cx="914400" cy="914400"/>
            <a:chOff x="8077200" y="1159854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Oval 85"/>
          <p:cNvSpPr/>
          <p:nvPr/>
        </p:nvSpPr>
        <p:spPr>
          <a:xfrm>
            <a:off x="152400" y="23453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9" name="Oval 88"/>
          <p:cNvSpPr/>
          <p:nvPr/>
        </p:nvSpPr>
        <p:spPr>
          <a:xfrm>
            <a:off x="1143000" y="23453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val 91"/>
          <p:cNvSpPr/>
          <p:nvPr/>
        </p:nvSpPr>
        <p:spPr>
          <a:xfrm>
            <a:off x="2133600" y="23453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3124200" y="2345346"/>
            <a:ext cx="914400" cy="914400"/>
            <a:chOff x="3124200" y="2345346"/>
            <a:chExt cx="914400" cy="914400"/>
          </a:xfrm>
        </p:grpSpPr>
        <p:sp>
          <p:nvSpPr>
            <p:cNvPr id="95" name="Oval 94"/>
            <p:cNvSpPr/>
            <p:nvPr/>
          </p:nvSpPr>
          <p:spPr>
            <a:xfrm>
              <a:off x="3124200" y="234534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11372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8" name="Oval 97"/>
          <p:cNvSpPr/>
          <p:nvPr/>
        </p:nvSpPr>
        <p:spPr>
          <a:xfrm>
            <a:off x="4114800" y="23453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1" name="Oval 100"/>
          <p:cNvSpPr/>
          <p:nvPr/>
        </p:nvSpPr>
        <p:spPr>
          <a:xfrm>
            <a:off x="5105400" y="23453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1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Oval 103"/>
          <p:cNvSpPr/>
          <p:nvPr/>
        </p:nvSpPr>
        <p:spPr>
          <a:xfrm>
            <a:off x="6096000" y="23453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66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7" name="Oval 106"/>
          <p:cNvSpPr/>
          <p:nvPr/>
        </p:nvSpPr>
        <p:spPr>
          <a:xfrm>
            <a:off x="7086600" y="23453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113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/>
          <p:cNvGrpSpPr/>
          <p:nvPr/>
        </p:nvGrpSpPr>
        <p:grpSpPr>
          <a:xfrm>
            <a:off x="8077200" y="2362200"/>
            <a:ext cx="914400" cy="914400"/>
            <a:chOff x="8077200" y="1159854"/>
            <a:chExt cx="914400" cy="914400"/>
          </a:xfrm>
        </p:grpSpPr>
        <p:sp>
          <p:nvSpPr>
            <p:cNvPr id="110" name="Oval 10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Oval 112"/>
          <p:cNvSpPr/>
          <p:nvPr/>
        </p:nvSpPr>
        <p:spPr>
          <a:xfrm>
            <a:off x="152400" y="33359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Oval 115"/>
          <p:cNvSpPr/>
          <p:nvPr/>
        </p:nvSpPr>
        <p:spPr>
          <a:xfrm>
            <a:off x="1143000" y="33359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Oval 118"/>
          <p:cNvSpPr/>
          <p:nvPr/>
        </p:nvSpPr>
        <p:spPr>
          <a:xfrm>
            <a:off x="2133600" y="33359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124200" y="3335946"/>
            <a:ext cx="914400" cy="914400"/>
            <a:chOff x="3124200" y="3335946"/>
            <a:chExt cx="914400" cy="914400"/>
          </a:xfrm>
        </p:grpSpPr>
        <p:sp>
          <p:nvSpPr>
            <p:cNvPr id="122" name="Oval 121"/>
            <p:cNvSpPr/>
            <p:nvPr/>
          </p:nvSpPr>
          <p:spPr>
            <a:xfrm>
              <a:off x="3124200" y="333594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3401972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5" name="Oval 124"/>
          <p:cNvSpPr/>
          <p:nvPr/>
        </p:nvSpPr>
        <p:spPr>
          <a:xfrm>
            <a:off x="4114800" y="33359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Oval 127"/>
          <p:cNvSpPr/>
          <p:nvPr/>
        </p:nvSpPr>
        <p:spPr>
          <a:xfrm>
            <a:off x="5105400" y="33359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1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Oval 130"/>
          <p:cNvSpPr/>
          <p:nvPr/>
        </p:nvSpPr>
        <p:spPr>
          <a:xfrm>
            <a:off x="6096000" y="33359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66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Oval 133"/>
          <p:cNvSpPr/>
          <p:nvPr/>
        </p:nvSpPr>
        <p:spPr>
          <a:xfrm>
            <a:off x="7086600" y="33359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4019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0" name="Oval 139"/>
          <p:cNvSpPr/>
          <p:nvPr/>
        </p:nvSpPr>
        <p:spPr>
          <a:xfrm>
            <a:off x="152400" y="43265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3" name="Oval 142"/>
          <p:cNvSpPr/>
          <p:nvPr/>
        </p:nvSpPr>
        <p:spPr>
          <a:xfrm>
            <a:off x="1143000" y="43265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Oval 145"/>
          <p:cNvSpPr/>
          <p:nvPr/>
        </p:nvSpPr>
        <p:spPr>
          <a:xfrm>
            <a:off x="2133600" y="43265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3124200" y="4326546"/>
            <a:ext cx="914400" cy="914400"/>
            <a:chOff x="3124200" y="4326546"/>
            <a:chExt cx="914400" cy="914400"/>
          </a:xfrm>
        </p:grpSpPr>
        <p:sp>
          <p:nvSpPr>
            <p:cNvPr id="149" name="Oval 148"/>
            <p:cNvSpPr/>
            <p:nvPr/>
          </p:nvSpPr>
          <p:spPr>
            <a:xfrm>
              <a:off x="3124200" y="432654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392572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2" name="Oval 151"/>
          <p:cNvSpPr/>
          <p:nvPr/>
        </p:nvSpPr>
        <p:spPr>
          <a:xfrm>
            <a:off x="4114800" y="43265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5" name="Oval 154"/>
          <p:cNvSpPr/>
          <p:nvPr/>
        </p:nvSpPr>
        <p:spPr>
          <a:xfrm>
            <a:off x="5105400" y="43265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1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Oval 157"/>
          <p:cNvSpPr/>
          <p:nvPr/>
        </p:nvSpPr>
        <p:spPr>
          <a:xfrm>
            <a:off x="6096000" y="43265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66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1" name="Oval 160"/>
          <p:cNvSpPr/>
          <p:nvPr/>
        </p:nvSpPr>
        <p:spPr>
          <a:xfrm>
            <a:off x="7086600" y="43265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3925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7" name="Oval 166"/>
          <p:cNvSpPr/>
          <p:nvPr/>
        </p:nvSpPr>
        <p:spPr>
          <a:xfrm>
            <a:off x="152400" y="5317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0" name="Oval 169"/>
          <p:cNvSpPr/>
          <p:nvPr/>
        </p:nvSpPr>
        <p:spPr>
          <a:xfrm>
            <a:off x="1143000" y="5317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Oval 172"/>
          <p:cNvSpPr/>
          <p:nvPr/>
        </p:nvSpPr>
        <p:spPr>
          <a:xfrm>
            <a:off x="2133600" y="5317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3124200" y="5317146"/>
            <a:ext cx="914400" cy="914400"/>
            <a:chOff x="3124200" y="5317146"/>
            <a:chExt cx="914400" cy="914400"/>
          </a:xfrm>
        </p:grpSpPr>
        <p:sp>
          <p:nvSpPr>
            <p:cNvPr id="176" name="Oval 175"/>
            <p:cNvSpPr/>
            <p:nvPr/>
          </p:nvSpPr>
          <p:spPr>
            <a:xfrm>
              <a:off x="3124200" y="5317146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383172"/>
              <a:ext cx="699965" cy="6999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79" name="Oval 178"/>
          <p:cNvSpPr/>
          <p:nvPr/>
        </p:nvSpPr>
        <p:spPr>
          <a:xfrm>
            <a:off x="4114800" y="5317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Oval 181"/>
          <p:cNvSpPr/>
          <p:nvPr/>
        </p:nvSpPr>
        <p:spPr>
          <a:xfrm>
            <a:off x="5105400" y="5317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1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/>
          <p:cNvSpPr/>
          <p:nvPr/>
        </p:nvSpPr>
        <p:spPr>
          <a:xfrm>
            <a:off x="6096000" y="5317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66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8" name="Oval 187"/>
          <p:cNvSpPr/>
          <p:nvPr/>
        </p:nvSpPr>
        <p:spPr>
          <a:xfrm>
            <a:off x="7086600" y="531714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83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4" name="Group 83"/>
          <p:cNvGrpSpPr/>
          <p:nvPr/>
        </p:nvGrpSpPr>
        <p:grpSpPr>
          <a:xfrm>
            <a:off x="8077200" y="3352800"/>
            <a:ext cx="914400" cy="914400"/>
            <a:chOff x="8077200" y="3352800"/>
            <a:chExt cx="914400" cy="914400"/>
          </a:xfrm>
        </p:grpSpPr>
        <p:sp>
          <p:nvSpPr>
            <p:cNvPr id="137" name="Oval 136"/>
            <p:cNvSpPr/>
            <p:nvPr/>
          </p:nvSpPr>
          <p:spPr>
            <a:xfrm>
              <a:off x="8077200" y="3352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337491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4" name="Group 1023"/>
          <p:cNvGrpSpPr/>
          <p:nvPr/>
        </p:nvGrpSpPr>
        <p:grpSpPr>
          <a:xfrm>
            <a:off x="8077200" y="4343400"/>
            <a:ext cx="914400" cy="914400"/>
            <a:chOff x="8077200" y="4343400"/>
            <a:chExt cx="914400" cy="914400"/>
          </a:xfrm>
        </p:grpSpPr>
        <p:sp>
          <p:nvSpPr>
            <p:cNvPr id="164" name="Oval 163"/>
            <p:cNvSpPr/>
            <p:nvPr/>
          </p:nvSpPr>
          <p:spPr>
            <a:xfrm>
              <a:off x="8077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4392572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5" name="Group 1024"/>
          <p:cNvGrpSpPr/>
          <p:nvPr/>
        </p:nvGrpSpPr>
        <p:grpSpPr>
          <a:xfrm>
            <a:off x="8077200" y="5334000"/>
            <a:ext cx="914400" cy="914400"/>
            <a:chOff x="8077200" y="5334000"/>
            <a:chExt cx="914400" cy="914400"/>
          </a:xfrm>
        </p:grpSpPr>
        <p:sp>
          <p:nvSpPr>
            <p:cNvPr id="191" name="Oval 190"/>
            <p:cNvSpPr/>
            <p:nvPr/>
          </p:nvSpPr>
          <p:spPr>
            <a:xfrm>
              <a:off x="8077200" y="53340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5356743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7647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404008"/>
            <a:ext cx="2286000" cy="3200400"/>
            <a:chOff x="457200" y="304800"/>
            <a:chExt cx="2286000" cy="3200400"/>
          </a:xfrm>
        </p:grpSpPr>
        <p:sp>
          <p:nvSpPr>
            <p:cNvPr id="7" name="Rectangle 6"/>
            <p:cNvSpPr/>
            <p:nvPr/>
          </p:nvSpPr>
          <p:spPr>
            <a:xfrm>
              <a:off x="457200" y="304800"/>
              <a:ext cx="2286000" cy="32004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833" y="3810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Old English Text MT" panose="03040902040508030806" pitchFamily="66" charset="0"/>
                </a:rPr>
                <a:t>Water</a:t>
              </a:r>
              <a:endParaRPr lang="en-US" dirty="0">
                <a:latin typeface="Old English Text MT" panose="03040902040508030806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3123049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rPr>
                <a:t>TERRAIN CARD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5833" y="1905000"/>
              <a:ext cx="1425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Attack Bonus </a:t>
              </a:r>
            </a:p>
            <a:p>
              <a:pPr algn="r"/>
              <a:r>
                <a:rPr lang="en-US" sz="1600" dirty="0" smtClean="0"/>
                <a:t>Defend Bonus </a:t>
              </a:r>
            </a:p>
            <a:p>
              <a:pPr algn="r"/>
              <a:r>
                <a:rPr lang="en-US" sz="1600" dirty="0" smtClean="0"/>
                <a:t>Move Cost 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1110" y="1905000"/>
              <a:ext cx="45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NA</a:t>
              </a:r>
            </a:p>
            <a:p>
              <a:r>
                <a:rPr lang="en-US" sz="1600" dirty="0" smtClean="0"/>
                <a:t>NA</a:t>
              </a:r>
            </a:p>
            <a:p>
              <a:r>
                <a:rPr lang="en-US" sz="1600" dirty="0" smtClean="0"/>
                <a:t>NA</a:t>
              </a:r>
              <a:endParaRPr lang="en-US" sz="16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03" y="1143000"/>
            <a:ext cx="6946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1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24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1430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364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21336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val 18"/>
          <p:cNvSpPr/>
          <p:nvPr/>
        </p:nvSpPr>
        <p:spPr>
          <a:xfrm>
            <a:off x="31242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430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Oval 43"/>
          <p:cNvSpPr/>
          <p:nvPr/>
        </p:nvSpPr>
        <p:spPr>
          <a:xfrm>
            <a:off x="41148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Oval 46"/>
          <p:cNvSpPr/>
          <p:nvPr/>
        </p:nvSpPr>
        <p:spPr>
          <a:xfrm>
            <a:off x="51054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364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Oval 49"/>
          <p:cNvSpPr/>
          <p:nvPr/>
        </p:nvSpPr>
        <p:spPr>
          <a:xfrm>
            <a:off x="60960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Oval 52"/>
          <p:cNvSpPr/>
          <p:nvPr/>
        </p:nvSpPr>
        <p:spPr>
          <a:xfrm>
            <a:off x="7086600" y="364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430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6" name="Group 55"/>
          <p:cNvGrpSpPr/>
          <p:nvPr/>
        </p:nvGrpSpPr>
        <p:grpSpPr>
          <a:xfrm>
            <a:off x="8077200" y="381000"/>
            <a:ext cx="914400" cy="914400"/>
            <a:chOff x="8077200" y="169254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8077200" y="1692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4424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Oval 57"/>
          <p:cNvSpPr/>
          <p:nvPr/>
        </p:nvSpPr>
        <p:spPr>
          <a:xfrm>
            <a:off x="1524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Oval 61"/>
          <p:cNvSpPr/>
          <p:nvPr/>
        </p:nvSpPr>
        <p:spPr>
          <a:xfrm>
            <a:off x="11430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64"/>
          <p:cNvSpPr/>
          <p:nvPr/>
        </p:nvSpPr>
        <p:spPr>
          <a:xfrm>
            <a:off x="21336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Oval 67"/>
          <p:cNvSpPr/>
          <p:nvPr/>
        </p:nvSpPr>
        <p:spPr>
          <a:xfrm>
            <a:off x="31242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14207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Oval 70"/>
          <p:cNvSpPr/>
          <p:nvPr/>
        </p:nvSpPr>
        <p:spPr>
          <a:xfrm>
            <a:off x="41148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/>
          <p:cNvSpPr/>
          <p:nvPr/>
        </p:nvSpPr>
        <p:spPr>
          <a:xfrm>
            <a:off x="51054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/>
        </p:nvSpPr>
        <p:spPr>
          <a:xfrm>
            <a:off x="60960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Oval 79"/>
          <p:cNvSpPr/>
          <p:nvPr/>
        </p:nvSpPr>
        <p:spPr>
          <a:xfrm>
            <a:off x="7086600" y="13547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14207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/>
          <p:cNvGrpSpPr/>
          <p:nvPr/>
        </p:nvGrpSpPr>
        <p:grpSpPr>
          <a:xfrm>
            <a:off x="8077200" y="1371600"/>
            <a:ext cx="914400" cy="914400"/>
            <a:chOff x="8077200" y="1159854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Oval 85"/>
          <p:cNvSpPr/>
          <p:nvPr/>
        </p:nvSpPr>
        <p:spPr>
          <a:xfrm>
            <a:off x="1524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9" name="Oval 88"/>
          <p:cNvSpPr/>
          <p:nvPr/>
        </p:nvSpPr>
        <p:spPr>
          <a:xfrm>
            <a:off x="11430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val 91"/>
          <p:cNvSpPr/>
          <p:nvPr/>
        </p:nvSpPr>
        <p:spPr>
          <a:xfrm>
            <a:off x="21336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Oval 94"/>
          <p:cNvSpPr/>
          <p:nvPr/>
        </p:nvSpPr>
        <p:spPr>
          <a:xfrm>
            <a:off x="31242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24113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Oval 97"/>
          <p:cNvSpPr/>
          <p:nvPr/>
        </p:nvSpPr>
        <p:spPr>
          <a:xfrm>
            <a:off x="41148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1" name="Oval 100"/>
          <p:cNvSpPr/>
          <p:nvPr/>
        </p:nvSpPr>
        <p:spPr>
          <a:xfrm>
            <a:off x="51054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Oval 103"/>
          <p:cNvSpPr/>
          <p:nvPr/>
        </p:nvSpPr>
        <p:spPr>
          <a:xfrm>
            <a:off x="60960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7" name="Oval 106"/>
          <p:cNvSpPr/>
          <p:nvPr/>
        </p:nvSpPr>
        <p:spPr>
          <a:xfrm>
            <a:off x="7086600" y="23453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24113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/>
          <p:cNvGrpSpPr/>
          <p:nvPr/>
        </p:nvGrpSpPr>
        <p:grpSpPr>
          <a:xfrm>
            <a:off x="8077200" y="2362200"/>
            <a:ext cx="914400" cy="914400"/>
            <a:chOff x="8077200" y="1159854"/>
            <a:chExt cx="914400" cy="914400"/>
          </a:xfrm>
        </p:grpSpPr>
        <p:sp>
          <p:nvSpPr>
            <p:cNvPr id="110" name="Oval 10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Oval 112"/>
          <p:cNvSpPr/>
          <p:nvPr/>
        </p:nvSpPr>
        <p:spPr>
          <a:xfrm>
            <a:off x="1524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Oval 115"/>
          <p:cNvSpPr/>
          <p:nvPr/>
        </p:nvSpPr>
        <p:spPr>
          <a:xfrm>
            <a:off x="11430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Oval 118"/>
          <p:cNvSpPr/>
          <p:nvPr/>
        </p:nvSpPr>
        <p:spPr>
          <a:xfrm>
            <a:off x="21336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" name="Oval 121"/>
          <p:cNvSpPr/>
          <p:nvPr/>
        </p:nvSpPr>
        <p:spPr>
          <a:xfrm>
            <a:off x="31242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34019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5" name="Oval 124"/>
          <p:cNvSpPr/>
          <p:nvPr/>
        </p:nvSpPr>
        <p:spPr>
          <a:xfrm>
            <a:off x="41148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Oval 127"/>
          <p:cNvSpPr/>
          <p:nvPr/>
        </p:nvSpPr>
        <p:spPr>
          <a:xfrm>
            <a:off x="51054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Oval 130"/>
          <p:cNvSpPr/>
          <p:nvPr/>
        </p:nvSpPr>
        <p:spPr>
          <a:xfrm>
            <a:off x="60960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Oval 133"/>
          <p:cNvSpPr/>
          <p:nvPr/>
        </p:nvSpPr>
        <p:spPr>
          <a:xfrm>
            <a:off x="7086600" y="33359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34019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0" name="Oval 139"/>
          <p:cNvSpPr/>
          <p:nvPr/>
        </p:nvSpPr>
        <p:spPr>
          <a:xfrm>
            <a:off x="1524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3" name="Oval 142"/>
          <p:cNvSpPr/>
          <p:nvPr/>
        </p:nvSpPr>
        <p:spPr>
          <a:xfrm>
            <a:off x="11430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Oval 145"/>
          <p:cNvSpPr/>
          <p:nvPr/>
        </p:nvSpPr>
        <p:spPr>
          <a:xfrm>
            <a:off x="21336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9" name="Oval 148"/>
          <p:cNvSpPr/>
          <p:nvPr/>
        </p:nvSpPr>
        <p:spPr>
          <a:xfrm>
            <a:off x="31242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43925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2" name="Oval 151"/>
          <p:cNvSpPr/>
          <p:nvPr/>
        </p:nvSpPr>
        <p:spPr>
          <a:xfrm>
            <a:off x="41148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5" name="Oval 154"/>
          <p:cNvSpPr/>
          <p:nvPr/>
        </p:nvSpPr>
        <p:spPr>
          <a:xfrm>
            <a:off x="51054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Oval 157"/>
          <p:cNvSpPr/>
          <p:nvPr/>
        </p:nvSpPr>
        <p:spPr>
          <a:xfrm>
            <a:off x="60960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1" name="Oval 160"/>
          <p:cNvSpPr/>
          <p:nvPr/>
        </p:nvSpPr>
        <p:spPr>
          <a:xfrm>
            <a:off x="7086600" y="43265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43925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7" name="Oval 166"/>
          <p:cNvSpPr/>
          <p:nvPr/>
        </p:nvSpPr>
        <p:spPr>
          <a:xfrm>
            <a:off x="1524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0" name="Oval 169"/>
          <p:cNvSpPr/>
          <p:nvPr/>
        </p:nvSpPr>
        <p:spPr>
          <a:xfrm>
            <a:off x="11430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Oval 172"/>
          <p:cNvSpPr/>
          <p:nvPr/>
        </p:nvSpPr>
        <p:spPr>
          <a:xfrm>
            <a:off x="21336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6" name="Oval 175"/>
          <p:cNvSpPr/>
          <p:nvPr/>
        </p:nvSpPr>
        <p:spPr>
          <a:xfrm>
            <a:off x="31242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5383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9" name="Oval 178"/>
          <p:cNvSpPr/>
          <p:nvPr/>
        </p:nvSpPr>
        <p:spPr>
          <a:xfrm>
            <a:off x="41148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Oval 181"/>
          <p:cNvSpPr/>
          <p:nvPr/>
        </p:nvSpPr>
        <p:spPr>
          <a:xfrm>
            <a:off x="51054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/>
          <p:cNvSpPr/>
          <p:nvPr/>
        </p:nvSpPr>
        <p:spPr>
          <a:xfrm>
            <a:off x="60960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8" name="Oval 187"/>
          <p:cNvSpPr/>
          <p:nvPr/>
        </p:nvSpPr>
        <p:spPr>
          <a:xfrm>
            <a:off x="7086600" y="5317146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5383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4" name="Group 83"/>
          <p:cNvGrpSpPr/>
          <p:nvPr/>
        </p:nvGrpSpPr>
        <p:grpSpPr>
          <a:xfrm>
            <a:off x="8077200" y="3352800"/>
            <a:ext cx="914400" cy="914400"/>
            <a:chOff x="8077200" y="3352800"/>
            <a:chExt cx="914400" cy="914400"/>
          </a:xfrm>
        </p:grpSpPr>
        <p:sp>
          <p:nvSpPr>
            <p:cNvPr id="137" name="Oval 136"/>
            <p:cNvSpPr/>
            <p:nvPr/>
          </p:nvSpPr>
          <p:spPr>
            <a:xfrm>
              <a:off x="8077200" y="3352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337491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4" name="Group 1023"/>
          <p:cNvGrpSpPr/>
          <p:nvPr/>
        </p:nvGrpSpPr>
        <p:grpSpPr>
          <a:xfrm>
            <a:off x="8077200" y="4343400"/>
            <a:ext cx="914400" cy="914400"/>
            <a:chOff x="8077200" y="4343400"/>
            <a:chExt cx="914400" cy="914400"/>
          </a:xfrm>
        </p:grpSpPr>
        <p:sp>
          <p:nvSpPr>
            <p:cNvPr id="164" name="Oval 163"/>
            <p:cNvSpPr/>
            <p:nvPr/>
          </p:nvSpPr>
          <p:spPr>
            <a:xfrm>
              <a:off x="8077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4392572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5" name="Group 1024"/>
          <p:cNvGrpSpPr/>
          <p:nvPr/>
        </p:nvGrpSpPr>
        <p:grpSpPr>
          <a:xfrm>
            <a:off x="8077200" y="5334000"/>
            <a:ext cx="914400" cy="914400"/>
            <a:chOff x="8077200" y="5334000"/>
            <a:chExt cx="914400" cy="914400"/>
          </a:xfrm>
        </p:grpSpPr>
        <p:sp>
          <p:nvSpPr>
            <p:cNvPr id="191" name="Oval 190"/>
            <p:cNvSpPr/>
            <p:nvPr/>
          </p:nvSpPr>
          <p:spPr>
            <a:xfrm>
              <a:off x="8077200" y="53340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5356743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15662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24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1430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364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21336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val 18"/>
          <p:cNvSpPr/>
          <p:nvPr/>
        </p:nvSpPr>
        <p:spPr>
          <a:xfrm>
            <a:off x="31242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430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Oval 43"/>
          <p:cNvSpPr/>
          <p:nvPr/>
        </p:nvSpPr>
        <p:spPr>
          <a:xfrm>
            <a:off x="41148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Oval 46"/>
          <p:cNvSpPr/>
          <p:nvPr/>
        </p:nvSpPr>
        <p:spPr>
          <a:xfrm>
            <a:off x="51054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364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Oval 49"/>
          <p:cNvSpPr/>
          <p:nvPr/>
        </p:nvSpPr>
        <p:spPr>
          <a:xfrm>
            <a:off x="60960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Oval 52"/>
          <p:cNvSpPr/>
          <p:nvPr/>
        </p:nvSpPr>
        <p:spPr>
          <a:xfrm>
            <a:off x="7086600" y="364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430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6" name="Group 55"/>
          <p:cNvGrpSpPr/>
          <p:nvPr/>
        </p:nvGrpSpPr>
        <p:grpSpPr>
          <a:xfrm>
            <a:off x="8077200" y="381000"/>
            <a:ext cx="914400" cy="914400"/>
            <a:chOff x="8077200" y="169254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8077200" y="1692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4424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Oval 57"/>
          <p:cNvSpPr/>
          <p:nvPr/>
        </p:nvSpPr>
        <p:spPr>
          <a:xfrm>
            <a:off x="1524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Oval 61"/>
          <p:cNvSpPr/>
          <p:nvPr/>
        </p:nvSpPr>
        <p:spPr>
          <a:xfrm>
            <a:off x="11430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64"/>
          <p:cNvSpPr/>
          <p:nvPr/>
        </p:nvSpPr>
        <p:spPr>
          <a:xfrm>
            <a:off x="21336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Oval 67"/>
          <p:cNvSpPr/>
          <p:nvPr/>
        </p:nvSpPr>
        <p:spPr>
          <a:xfrm>
            <a:off x="31242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14207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Oval 70"/>
          <p:cNvSpPr/>
          <p:nvPr/>
        </p:nvSpPr>
        <p:spPr>
          <a:xfrm>
            <a:off x="41148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/>
          <p:cNvSpPr/>
          <p:nvPr/>
        </p:nvSpPr>
        <p:spPr>
          <a:xfrm>
            <a:off x="51054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/>
        </p:nvSpPr>
        <p:spPr>
          <a:xfrm>
            <a:off x="60960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Oval 79"/>
          <p:cNvSpPr/>
          <p:nvPr/>
        </p:nvSpPr>
        <p:spPr>
          <a:xfrm>
            <a:off x="7086600" y="13547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14207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/>
          <p:cNvGrpSpPr/>
          <p:nvPr/>
        </p:nvGrpSpPr>
        <p:grpSpPr>
          <a:xfrm>
            <a:off x="8077200" y="1371600"/>
            <a:ext cx="914400" cy="914400"/>
            <a:chOff x="8077200" y="1159854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Oval 85"/>
          <p:cNvSpPr/>
          <p:nvPr/>
        </p:nvSpPr>
        <p:spPr>
          <a:xfrm>
            <a:off x="1524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9" name="Oval 88"/>
          <p:cNvSpPr/>
          <p:nvPr/>
        </p:nvSpPr>
        <p:spPr>
          <a:xfrm>
            <a:off x="11430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val 91"/>
          <p:cNvSpPr/>
          <p:nvPr/>
        </p:nvSpPr>
        <p:spPr>
          <a:xfrm>
            <a:off x="21336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Oval 94"/>
          <p:cNvSpPr/>
          <p:nvPr/>
        </p:nvSpPr>
        <p:spPr>
          <a:xfrm>
            <a:off x="31242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24113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Oval 97"/>
          <p:cNvSpPr/>
          <p:nvPr/>
        </p:nvSpPr>
        <p:spPr>
          <a:xfrm>
            <a:off x="41148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1" name="Oval 100"/>
          <p:cNvSpPr/>
          <p:nvPr/>
        </p:nvSpPr>
        <p:spPr>
          <a:xfrm>
            <a:off x="51054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Oval 103"/>
          <p:cNvSpPr/>
          <p:nvPr/>
        </p:nvSpPr>
        <p:spPr>
          <a:xfrm>
            <a:off x="60960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7" name="Oval 106"/>
          <p:cNvSpPr/>
          <p:nvPr/>
        </p:nvSpPr>
        <p:spPr>
          <a:xfrm>
            <a:off x="7086600" y="23453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24113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/>
          <p:cNvGrpSpPr/>
          <p:nvPr/>
        </p:nvGrpSpPr>
        <p:grpSpPr>
          <a:xfrm>
            <a:off x="8077200" y="2362200"/>
            <a:ext cx="914400" cy="914400"/>
            <a:chOff x="8077200" y="1159854"/>
            <a:chExt cx="914400" cy="914400"/>
          </a:xfrm>
        </p:grpSpPr>
        <p:sp>
          <p:nvSpPr>
            <p:cNvPr id="110" name="Oval 10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Oval 112"/>
          <p:cNvSpPr/>
          <p:nvPr/>
        </p:nvSpPr>
        <p:spPr>
          <a:xfrm>
            <a:off x="1524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Oval 115"/>
          <p:cNvSpPr/>
          <p:nvPr/>
        </p:nvSpPr>
        <p:spPr>
          <a:xfrm>
            <a:off x="11430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Oval 118"/>
          <p:cNvSpPr/>
          <p:nvPr/>
        </p:nvSpPr>
        <p:spPr>
          <a:xfrm>
            <a:off x="21336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" name="Oval 121"/>
          <p:cNvSpPr/>
          <p:nvPr/>
        </p:nvSpPr>
        <p:spPr>
          <a:xfrm>
            <a:off x="31242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34019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5" name="Oval 124"/>
          <p:cNvSpPr/>
          <p:nvPr/>
        </p:nvSpPr>
        <p:spPr>
          <a:xfrm>
            <a:off x="41148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Oval 127"/>
          <p:cNvSpPr/>
          <p:nvPr/>
        </p:nvSpPr>
        <p:spPr>
          <a:xfrm>
            <a:off x="51054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Oval 130"/>
          <p:cNvSpPr/>
          <p:nvPr/>
        </p:nvSpPr>
        <p:spPr>
          <a:xfrm>
            <a:off x="60960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Oval 133"/>
          <p:cNvSpPr/>
          <p:nvPr/>
        </p:nvSpPr>
        <p:spPr>
          <a:xfrm>
            <a:off x="7086600" y="33359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34019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0" name="Oval 139"/>
          <p:cNvSpPr/>
          <p:nvPr/>
        </p:nvSpPr>
        <p:spPr>
          <a:xfrm>
            <a:off x="1524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3" name="Oval 142"/>
          <p:cNvSpPr/>
          <p:nvPr/>
        </p:nvSpPr>
        <p:spPr>
          <a:xfrm>
            <a:off x="11430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Oval 145"/>
          <p:cNvSpPr/>
          <p:nvPr/>
        </p:nvSpPr>
        <p:spPr>
          <a:xfrm>
            <a:off x="21336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9" name="Oval 148"/>
          <p:cNvSpPr/>
          <p:nvPr/>
        </p:nvSpPr>
        <p:spPr>
          <a:xfrm>
            <a:off x="31242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43925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2" name="Oval 151"/>
          <p:cNvSpPr/>
          <p:nvPr/>
        </p:nvSpPr>
        <p:spPr>
          <a:xfrm>
            <a:off x="41148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5" name="Oval 154"/>
          <p:cNvSpPr/>
          <p:nvPr/>
        </p:nvSpPr>
        <p:spPr>
          <a:xfrm>
            <a:off x="51054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Oval 157"/>
          <p:cNvSpPr/>
          <p:nvPr/>
        </p:nvSpPr>
        <p:spPr>
          <a:xfrm>
            <a:off x="60960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1" name="Oval 160"/>
          <p:cNvSpPr/>
          <p:nvPr/>
        </p:nvSpPr>
        <p:spPr>
          <a:xfrm>
            <a:off x="7086600" y="43265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43925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7" name="Oval 166"/>
          <p:cNvSpPr/>
          <p:nvPr/>
        </p:nvSpPr>
        <p:spPr>
          <a:xfrm>
            <a:off x="1524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0" name="Oval 169"/>
          <p:cNvSpPr/>
          <p:nvPr/>
        </p:nvSpPr>
        <p:spPr>
          <a:xfrm>
            <a:off x="11430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Oval 172"/>
          <p:cNvSpPr/>
          <p:nvPr/>
        </p:nvSpPr>
        <p:spPr>
          <a:xfrm>
            <a:off x="21336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6" name="Oval 175"/>
          <p:cNvSpPr/>
          <p:nvPr/>
        </p:nvSpPr>
        <p:spPr>
          <a:xfrm>
            <a:off x="31242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5383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9" name="Oval 178"/>
          <p:cNvSpPr/>
          <p:nvPr/>
        </p:nvSpPr>
        <p:spPr>
          <a:xfrm>
            <a:off x="41148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Oval 181"/>
          <p:cNvSpPr/>
          <p:nvPr/>
        </p:nvSpPr>
        <p:spPr>
          <a:xfrm>
            <a:off x="51054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/>
          <p:cNvSpPr/>
          <p:nvPr/>
        </p:nvSpPr>
        <p:spPr>
          <a:xfrm>
            <a:off x="60960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8" name="Oval 187"/>
          <p:cNvSpPr/>
          <p:nvPr/>
        </p:nvSpPr>
        <p:spPr>
          <a:xfrm>
            <a:off x="7086600" y="5317146"/>
            <a:ext cx="914400" cy="914400"/>
          </a:xfrm>
          <a:prstGeom prst="ellipse">
            <a:avLst/>
          </a:prstGeom>
          <a:solidFill>
            <a:srgbClr val="00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5383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4" name="Group 83"/>
          <p:cNvGrpSpPr/>
          <p:nvPr/>
        </p:nvGrpSpPr>
        <p:grpSpPr>
          <a:xfrm>
            <a:off x="8077200" y="3352800"/>
            <a:ext cx="914400" cy="914400"/>
            <a:chOff x="8077200" y="3352800"/>
            <a:chExt cx="914400" cy="914400"/>
          </a:xfrm>
        </p:grpSpPr>
        <p:sp>
          <p:nvSpPr>
            <p:cNvPr id="137" name="Oval 136"/>
            <p:cNvSpPr/>
            <p:nvPr/>
          </p:nvSpPr>
          <p:spPr>
            <a:xfrm>
              <a:off x="8077200" y="3352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337491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4" name="Group 1023"/>
          <p:cNvGrpSpPr/>
          <p:nvPr/>
        </p:nvGrpSpPr>
        <p:grpSpPr>
          <a:xfrm>
            <a:off x="8077200" y="4343400"/>
            <a:ext cx="914400" cy="914400"/>
            <a:chOff x="8077200" y="4343400"/>
            <a:chExt cx="914400" cy="914400"/>
          </a:xfrm>
        </p:grpSpPr>
        <p:sp>
          <p:nvSpPr>
            <p:cNvPr id="164" name="Oval 163"/>
            <p:cNvSpPr/>
            <p:nvPr/>
          </p:nvSpPr>
          <p:spPr>
            <a:xfrm>
              <a:off x="8077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4392572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5" name="Group 1024"/>
          <p:cNvGrpSpPr/>
          <p:nvPr/>
        </p:nvGrpSpPr>
        <p:grpSpPr>
          <a:xfrm>
            <a:off x="8077200" y="5334000"/>
            <a:ext cx="914400" cy="914400"/>
            <a:chOff x="8077200" y="5334000"/>
            <a:chExt cx="914400" cy="914400"/>
          </a:xfrm>
        </p:grpSpPr>
        <p:sp>
          <p:nvSpPr>
            <p:cNvPr id="191" name="Oval 190"/>
            <p:cNvSpPr/>
            <p:nvPr/>
          </p:nvSpPr>
          <p:spPr>
            <a:xfrm>
              <a:off x="8077200" y="53340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5356743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80671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24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1430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364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21336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val 18"/>
          <p:cNvSpPr/>
          <p:nvPr/>
        </p:nvSpPr>
        <p:spPr>
          <a:xfrm>
            <a:off x="31242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430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Oval 43"/>
          <p:cNvSpPr/>
          <p:nvPr/>
        </p:nvSpPr>
        <p:spPr>
          <a:xfrm>
            <a:off x="41148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381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Oval 46"/>
          <p:cNvSpPr/>
          <p:nvPr/>
        </p:nvSpPr>
        <p:spPr>
          <a:xfrm>
            <a:off x="51054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364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Oval 49"/>
          <p:cNvSpPr/>
          <p:nvPr/>
        </p:nvSpPr>
        <p:spPr>
          <a:xfrm>
            <a:off x="60960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474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Oval 52"/>
          <p:cNvSpPr/>
          <p:nvPr/>
        </p:nvSpPr>
        <p:spPr>
          <a:xfrm>
            <a:off x="7086600" y="364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430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6" name="Group 55"/>
          <p:cNvGrpSpPr/>
          <p:nvPr/>
        </p:nvGrpSpPr>
        <p:grpSpPr>
          <a:xfrm>
            <a:off x="8077200" y="381000"/>
            <a:ext cx="914400" cy="914400"/>
            <a:chOff x="8077200" y="169254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8077200" y="1692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4424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Oval 57"/>
          <p:cNvSpPr/>
          <p:nvPr/>
        </p:nvSpPr>
        <p:spPr>
          <a:xfrm>
            <a:off x="1524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Oval 61"/>
          <p:cNvSpPr/>
          <p:nvPr/>
        </p:nvSpPr>
        <p:spPr>
          <a:xfrm>
            <a:off x="11430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val 64"/>
          <p:cNvSpPr/>
          <p:nvPr/>
        </p:nvSpPr>
        <p:spPr>
          <a:xfrm>
            <a:off x="21336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Oval 67"/>
          <p:cNvSpPr/>
          <p:nvPr/>
        </p:nvSpPr>
        <p:spPr>
          <a:xfrm>
            <a:off x="31242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14207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Oval 70"/>
          <p:cNvSpPr/>
          <p:nvPr/>
        </p:nvSpPr>
        <p:spPr>
          <a:xfrm>
            <a:off x="41148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13716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Oval 73"/>
          <p:cNvSpPr/>
          <p:nvPr/>
        </p:nvSpPr>
        <p:spPr>
          <a:xfrm>
            <a:off x="51054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13547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/>
        </p:nvSpPr>
        <p:spPr>
          <a:xfrm>
            <a:off x="60960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14647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Oval 79"/>
          <p:cNvSpPr/>
          <p:nvPr/>
        </p:nvSpPr>
        <p:spPr>
          <a:xfrm>
            <a:off x="7086600" y="13547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14207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/>
          <p:cNvGrpSpPr/>
          <p:nvPr/>
        </p:nvGrpSpPr>
        <p:grpSpPr>
          <a:xfrm>
            <a:off x="8077200" y="1371600"/>
            <a:ext cx="914400" cy="914400"/>
            <a:chOff x="8077200" y="1159854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Oval 85"/>
          <p:cNvSpPr/>
          <p:nvPr/>
        </p:nvSpPr>
        <p:spPr>
          <a:xfrm>
            <a:off x="1524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9" name="Oval 88"/>
          <p:cNvSpPr/>
          <p:nvPr/>
        </p:nvSpPr>
        <p:spPr>
          <a:xfrm>
            <a:off x="11430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val 91"/>
          <p:cNvSpPr/>
          <p:nvPr/>
        </p:nvSpPr>
        <p:spPr>
          <a:xfrm>
            <a:off x="21336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Oval 94"/>
          <p:cNvSpPr/>
          <p:nvPr/>
        </p:nvSpPr>
        <p:spPr>
          <a:xfrm>
            <a:off x="31242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24113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Oval 97"/>
          <p:cNvSpPr/>
          <p:nvPr/>
        </p:nvSpPr>
        <p:spPr>
          <a:xfrm>
            <a:off x="41148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23622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1" name="Oval 100"/>
          <p:cNvSpPr/>
          <p:nvPr/>
        </p:nvSpPr>
        <p:spPr>
          <a:xfrm>
            <a:off x="51054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23453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Oval 103"/>
          <p:cNvSpPr/>
          <p:nvPr/>
        </p:nvSpPr>
        <p:spPr>
          <a:xfrm>
            <a:off x="60960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24553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7" name="Oval 106"/>
          <p:cNvSpPr/>
          <p:nvPr/>
        </p:nvSpPr>
        <p:spPr>
          <a:xfrm>
            <a:off x="7086600" y="23453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24113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/>
          <p:cNvGrpSpPr/>
          <p:nvPr/>
        </p:nvGrpSpPr>
        <p:grpSpPr>
          <a:xfrm>
            <a:off x="8077200" y="2362200"/>
            <a:ext cx="914400" cy="914400"/>
            <a:chOff x="8077200" y="1159854"/>
            <a:chExt cx="914400" cy="914400"/>
          </a:xfrm>
        </p:grpSpPr>
        <p:sp>
          <p:nvSpPr>
            <p:cNvPr id="110" name="Oval 109"/>
            <p:cNvSpPr/>
            <p:nvPr/>
          </p:nvSpPr>
          <p:spPr>
            <a:xfrm>
              <a:off x="8077200" y="115985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949" y="1433070"/>
              <a:ext cx="672902" cy="332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Oval 112"/>
          <p:cNvSpPr/>
          <p:nvPr/>
        </p:nvSpPr>
        <p:spPr>
          <a:xfrm>
            <a:off x="1524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Oval 115"/>
          <p:cNvSpPr/>
          <p:nvPr/>
        </p:nvSpPr>
        <p:spPr>
          <a:xfrm>
            <a:off x="11430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Oval 118"/>
          <p:cNvSpPr/>
          <p:nvPr/>
        </p:nvSpPr>
        <p:spPr>
          <a:xfrm>
            <a:off x="21336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2" name="Oval 121"/>
          <p:cNvSpPr/>
          <p:nvPr/>
        </p:nvSpPr>
        <p:spPr>
          <a:xfrm>
            <a:off x="31242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34019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5" name="Oval 124"/>
          <p:cNvSpPr/>
          <p:nvPr/>
        </p:nvSpPr>
        <p:spPr>
          <a:xfrm>
            <a:off x="41148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33528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Oval 127"/>
          <p:cNvSpPr/>
          <p:nvPr/>
        </p:nvSpPr>
        <p:spPr>
          <a:xfrm>
            <a:off x="51054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33359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Oval 130"/>
          <p:cNvSpPr/>
          <p:nvPr/>
        </p:nvSpPr>
        <p:spPr>
          <a:xfrm>
            <a:off x="60960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34459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Oval 133"/>
          <p:cNvSpPr/>
          <p:nvPr/>
        </p:nvSpPr>
        <p:spPr>
          <a:xfrm>
            <a:off x="7086600" y="33359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34019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0" name="Oval 139"/>
          <p:cNvSpPr/>
          <p:nvPr/>
        </p:nvSpPr>
        <p:spPr>
          <a:xfrm>
            <a:off x="1524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3" name="Oval 142"/>
          <p:cNvSpPr/>
          <p:nvPr/>
        </p:nvSpPr>
        <p:spPr>
          <a:xfrm>
            <a:off x="11430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Oval 145"/>
          <p:cNvSpPr/>
          <p:nvPr/>
        </p:nvSpPr>
        <p:spPr>
          <a:xfrm>
            <a:off x="21336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9" name="Oval 148"/>
          <p:cNvSpPr/>
          <p:nvPr/>
        </p:nvSpPr>
        <p:spPr>
          <a:xfrm>
            <a:off x="31242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43925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2" name="Oval 151"/>
          <p:cNvSpPr/>
          <p:nvPr/>
        </p:nvSpPr>
        <p:spPr>
          <a:xfrm>
            <a:off x="41148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43434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5" name="Oval 154"/>
          <p:cNvSpPr/>
          <p:nvPr/>
        </p:nvSpPr>
        <p:spPr>
          <a:xfrm>
            <a:off x="51054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43265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Oval 157"/>
          <p:cNvSpPr/>
          <p:nvPr/>
        </p:nvSpPr>
        <p:spPr>
          <a:xfrm>
            <a:off x="60960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44365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1" name="Oval 160"/>
          <p:cNvSpPr/>
          <p:nvPr/>
        </p:nvSpPr>
        <p:spPr>
          <a:xfrm>
            <a:off x="7086600" y="43265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43925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7" name="Oval 166"/>
          <p:cNvSpPr/>
          <p:nvPr/>
        </p:nvSpPr>
        <p:spPr>
          <a:xfrm>
            <a:off x="1524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0" name="Oval 169"/>
          <p:cNvSpPr/>
          <p:nvPr/>
        </p:nvSpPr>
        <p:spPr>
          <a:xfrm>
            <a:off x="11430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8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Oval 172"/>
          <p:cNvSpPr/>
          <p:nvPr/>
        </p:nvSpPr>
        <p:spPr>
          <a:xfrm>
            <a:off x="21336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88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6" name="Oval 175"/>
          <p:cNvSpPr/>
          <p:nvPr/>
        </p:nvSpPr>
        <p:spPr>
          <a:xfrm>
            <a:off x="31242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88" y="5383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9" name="Oval 178"/>
          <p:cNvSpPr/>
          <p:nvPr/>
        </p:nvSpPr>
        <p:spPr>
          <a:xfrm>
            <a:off x="41148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3" y="5334000"/>
            <a:ext cx="879188" cy="879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Oval 181"/>
          <p:cNvSpPr/>
          <p:nvPr/>
        </p:nvSpPr>
        <p:spPr>
          <a:xfrm>
            <a:off x="51054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4" descr="https://d30y9cdsu7xlg0.cloudfront.net/png/3091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9" y="5317146"/>
            <a:ext cx="922903" cy="9229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/>
          <p:cNvSpPr/>
          <p:nvPr/>
        </p:nvSpPr>
        <p:spPr>
          <a:xfrm>
            <a:off x="60960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5427177"/>
            <a:ext cx="692833" cy="692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8" name="Oval 187"/>
          <p:cNvSpPr/>
          <p:nvPr/>
        </p:nvSpPr>
        <p:spPr>
          <a:xfrm>
            <a:off x="7086600" y="531714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88" y="5383172"/>
            <a:ext cx="699965" cy="699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4" name="Group 83"/>
          <p:cNvGrpSpPr/>
          <p:nvPr/>
        </p:nvGrpSpPr>
        <p:grpSpPr>
          <a:xfrm>
            <a:off x="8077200" y="3352800"/>
            <a:ext cx="914400" cy="914400"/>
            <a:chOff x="8077200" y="3352800"/>
            <a:chExt cx="914400" cy="914400"/>
          </a:xfrm>
        </p:grpSpPr>
        <p:sp>
          <p:nvSpPr>
            <p:cNvPr id="137" name="Oval 136"/>
            <p:cNvSpPr/>
            <p:nvPr/>
          </p:nvSpPr>
          <p:spPr>
            <a:xfrm>
              <a:off x="8077200" y="3352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3374910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4" name="Group 1023"/>
          <p:cNvGrpSpPr/>
          <p:nvPr/>
        </p:nvGrpSpPr>
        <p:grpSpPr>
          <a:xfrm>
            <a:off x="8077200" y="4343400"/>
            <a:ext cx="914400" cy="914400"/>
            <a:chOff x="8077200" y="4343400"/>
            <a:chExt cx="914400" cy="914400"/>
          </a:xfrm>
        </p:grpSpPr>
        <p:sp>
          <p:nvSpPr>
            <p:cNvPr id="164" name="Oval 163"/>
            <p:cNvSpPr/>
            <p:nvPr/>
          </p:nvSpPr>
          <p:spPr>
            <a:xfrm>
              <a:off x="8077200" y="43434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4392572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5" name="Group 1024"/>
          <p:cNvGrpSpPr/>
          <p:nvPr/>
        </p:nvGrpSpPr>
        <p:grpSpPr>
          <a:xfrm>
            <a:off x="8077200" y="5334000"/>
            <a:ext cx="914400" cy="914400"/>
            <a:chOff x="8077200" y="5334000"/>
            <a:chExt cx="914400" cy="914400"/>
          </a:xfrm>
        </p:grpSpPr>
        <p:sp>
          <p:nvSpPr>
            <p:cNvPr id="191" name="Oval 190"/>
            <p:cNvSpPr/>
            <p:nvPr/>
          </p:nvSpPr>
          <p:spPr>
            <a:xfrm>
              <a:off x="8077200" y="53340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949" y="5356743"/>
              <a:ext cx="672902" cy="6729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220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7925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exagon 4"/>
          <p:cNvSpPr/>
          <p:nvPr/>
        </p:nvSpPr>
        <p:spPr>
          <a:xfrm>
            <a:off x="361188" y="1949061"/>
            <a:ext cx="751935" cy="667284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" y="2768125"/>
            <a:ext cx="78149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" y="3606325"/>
            <a:ext cx="78149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9" y="4444525"/>
            <a:ext cx="753231" cy="66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9" y="5206525"/>
            <a:ext cx="753231" cy="66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05" y="1184180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77" y="1946180"/>
            <a:ext cx="75701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95400" y="13087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Plains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1308773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0     0     1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20881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Farmland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2088159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0     0     1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29263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Road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2926359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0     0    .5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37645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Forest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3764559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    +1  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45903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Dunes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459035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+1     0    1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3523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Desert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535235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0     0    1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2406" y="13250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Mountains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0206" y="132502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+3    +4   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62406" y="208702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Light Forest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10206" y="2087028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    +1   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24306" y="290608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Rocky Plains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75827" y="2906082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-1     1</a:t>
            </a:r>
            <a:endParaRPr lang="en-US" dirty="0"/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27" y="2769056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27" y="3531056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10" y="4444525"/>
            <a:ext cx="6946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728027" y="36719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Foothills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8306" y="3671904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+2   +3    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88551" y="45181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Water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82236" y="4489390"/>
            <a:ext cx="15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  NA    NA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78204" y="155961"/>
            <a:ext cx="1107996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>
                <a:latin typeface="Arno Pro Caption" pitchFamily="18" charset="0"/>
              </a:rPr>
              <a:t>Attack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Defend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Move Cost</a:t>
            </a:r>
            <a:endParaRPr lang="en-US" sz="1200" dirty="0">
              <a:latin typeface="Arno Pro Captio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7804" y="155961"/>
            <a:ext cx="1107996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>
                <a:latin typeface="Arno Pro Caption" pitchFamily="18" charset="0"/>
              </a:rPr>
              <a:t>Attack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Defend Bonus </a:t>
            </a:r>
          </a:p>
          <a:p>
            <a:endParaRPr lang="en-US" sz="1200" dirty="0">
              <a:latin typeface="Arno Pro Caption" pitchFamily="18" charset="0"/>
            </a:endParaRPr>
          </a:p>
          <a:p>
            <a:r>
              <a:rPr lang="en-US" sz="1200" dirty="0" smtClean="0">
                <a:latin typeface="Arno Pro Caption" pitchFamily="18" charset="0"/>
              </a:rPr>
              <a:t>Move Cost</a:t>
            </a:r>
            <a:endParaRPr lang="en-US" sz="1200" dirty="0">
              <a:latin typeface="Arno Pro Captio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124200" y="155961"/>
            <a:ext cx="76200" cy="65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5200" y="155961"/>
            <a:ext cx="76200" cy="65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43800" y="152524"/>
            <a:ext cx="7620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01000" y="155961"/>
            <a:ext cx="76200" cy="578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8600" y="1143124"/>
            <a:ext cx="8243131" cy="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743200" y="152524"/>
            <a:ext cx="76200" cy="654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86600" y="155961"/>
            <a:ext cx="89227" cy="578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8600" y="1905124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0" y="2667124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4800" y="3505324"/>
            <a:ext cx="819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4800" y="4343524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4800" y="5181724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4800" y="5943724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10000" y="152524"/>
            <a:ext cx="76200" cy="654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458200" y="155961"/>
            <a:ext cx="76200" cy="5787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81269" y="61905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Marshland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9069" y="6190557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-2   +2    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39000" y="5383105"/>
            <a:ext cx="12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    +2    2</a:t>
            </a:r>
            <a:endParaRPr lang="en-US" dirty="0"/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0" y="6031334"/>
            <a:ext cx="741870" cy="6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7" y="5257924"/>
            <a:ext cx="6946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520568" y="5378058"/>
            <a:ext cx="15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ld English Text MT" panose="03040902040508030806" pitchFamily="66" charset="0"/>
              </a:rPr>
              <a:t>Forested Hills</a:t>
            </a:r>
            <a:endParaRPr lang="en-US" dirty="0">
              <a:latin typeface="Old English Text MT" panose="03040902040508030806" pitchFamily="66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04800" y="6702873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743200" y="155961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39638" y="1146561"/>
            <a:ext cx="76200" cy="554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085176" y="152400"/>
            <a:ext cx="1373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8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638800" y="152400"/>
            <a:ext cx="2286000" cy="3200400"/>
            <a:chOff x="5181600" y="152400"/>
            <a:chExt cx="2286000" cy="3200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181600" y="152400"/>
              <a:ext cx="2286000" cy="3200400"/>
              <a:chOff x="457200" y="304800"/>
              <a:chExt cx="2286000" cy="3200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Cavalry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8</a:t>
                </a:r>
              </a:p>
              <a:p>
                <a:r>
                  <a:rPr lang="en-US" sz="1600" dirty="0" smtClean="0"/>
                  <a:t>3</a:t>
                </a:r>
              </a:p>
              <a:p>
                <a:r>
                  <a:rPr lang="en-US" sz="1600" dirty="0" smtClean="0"/>
                  <a:t>3</a:t>
                </a:r>
                <a:br>
                  <a:rPr lang="en-US" sz="1600" dirty="0" smtClean="0"/>
                </a:br>
                <a:r>
                  <a:rPr lang="en-US" sz="1600" dirty="0" smtClean="0"/>
                  <a:t>60</a:t>
                </a:r>
                <a:endParaRPr lang="en-US" sz="1600" dirty="0" smtClean="0"/>
              </a:p>
              <a:p>
                <a:r>
                  <a:rPr lang="en-US" sz="1600" dirty="0" smtClean="0"/>
                  <a:t>10</a:t>
                </a:r>
                <a:endParaRPr lang="en-US" sz="1600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026" y="643776"/>
              <a:ext cx="886014" cy="886014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762000" y="3505200"/>
            <a:ext cx="2286000" cy="3200400"/>
            <a:chOff x="304800" y="3505200"/>
            <a:chExt cx="2286000" cy="3200400"/>
          </a:xfrm>
        </p:grpSpPr>
        <p:grpSp>
          <p:nvGrpSpPr>
            <p:cNvPr id="38" name="Group 37"/>
            <p:cNvGrpSpPr/>
            <p:nvPr/>
          </p:nvGrpSpPr>
          <p:grpSpPr>
            <a:xfrm>
              <a:off x="304800" y="3505200"/>
              <a:ext cx="2286000" cy="3200400"/>
              <a:chOff x="457200" y="304800"/>
              <a:chExt cx="2286000" cy="3200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Artillery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9</a:t>
                </a:r>
              </a:p>
              <a:p>
                <a:r>
                  <a:rPr lang="en-US" sz="1600" dirty="0" smtClean="0"/>
                  <a:t>2</a:t>
                </a:r>
              </a:p>
              <a:p>
                <a:r>
                  <a:rPr lang="en-US" sz="1600" dirty="0" smtClean="0"/>
                  <a:t>1</a:t>
                </a:r>
                <a:br>
                  <a:rPr lang="en-US" sz="1600" dirty="0" smtClean="0"/>
                </a:br>
                <a:r>
                  <a:rPr lang="en-US" sz="1600" dirty="0" smtClean="0"/>
                  <a:t>40</a:t>
                </a:r>
                <a:endParaRPr lang="en-US" sz="1600" dirty="0" smtClean="0"/>
              </a:p>
              <a:p>
                <a:r>
                  <a:rPr lang="en-US" sz="1600" dirty="0"/>
                  <a:t>8</a:t>
                </a:r>
                <a:endParaRPr lang="en-US" sz="1600" dirty="0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82" y="4038600"/>
              <a:ext cx="762002" cy="76200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200400" y="152400"/>
            <a:ext cx="2286000" cy="3200400"/>
            <a:chOff x="2743200" y="152400"/>
            <a:chExt cx="2286000" cy="3200400"/>
          </a:xfrm>
        </p:grpSpPr>
        <p:grpSp>
          <p:nvGrpSpPr>
            <p:cNvPr id="22" name="Group 21"/>
            <p:cNvGrpSpPr/>
            <p:nvPr/>
          </p:nvGrpSpPr>
          <p:grpSpPr>
            <a:xfrm>
              <a:off x="2743200" y="152400"/>
              <a:ext cx="2286000" cy="3200400"/>
              <a:chOff x="457200" y="304800"/>
              <a:chExt cx="2286000" cy="3200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Light Infantry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en-US" sz="1600" dirty="0" smtClean="0"/>
              </a:p>
              <a:p>
                <a:r>
                  <a:rPr lang="en-US" sz="1600" dirty="0" smtClean="0"/>
                  <a:t>3</a:t>
                </a:r>
              </a:p>
              <a:p>
                <a:r>
                  <a:rPr lang="en-US" sz="1600" dirty="0"/>
                  <a:t>2</a:t>
                </a: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>20</a:t>
                </a:r>
                <a:endParaRPr lang="en-US" sz="1600" dirty="0" smtClean="0"/>
              </a:p>
              <a:p>
                <a:r>
                  <a:rPr lang="en-US" sz="1600" dirty="0" smtClean="0"/>
                  <a:t>4</a:t>
                </a:r>
                <a:endParaRPr lang="en-US" sz="1600" dirty="0"/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449" y="597932"/>
              <a:ext cx="977702" cy="977702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62000" y="152400"/>
            <a:ext cx="2286000" cy="3200400"/>
            <a:chOff x="304800" y="152400"/>
            <a:chExt cx="2286000" cy="3200400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" y="152400"/>
              <a:ext cx="2286000" cy="3200400"/>
              <a:chOff x="457200" y="304800"/>
              <a:chExt cx="2286000" cy="3200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Heavy Infantry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UNIT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5833" y="1752600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 </a:t>
                </a:r>
              </a:p>
              <a:p>
                <a:pPr algn="r"/>
                <a:r>
                  <a:rPr lang="en-US" sz="1600" dirty="0" smtClean="0"/>
                  <a:t>Defend </a:t>
                </a:r>
              </a:p>
              <a:p>
                <a:pPr algn="r"/>
                <a:r>
                  <a:rPr lang="en-US" sz="1600" dirty="0" smtClean="0"/>
                  <a:t>Move 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11110" y="1752600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</a:p>
              <a:p>
                <a:r>
                  <a:rPr lang="en-US" sz="1600" dirty="0" smtClean="0"/>
                  <a:t>4</a:t>
                </a:r>
              </a:p>
              <a:p>
                <a:r>
                  <a:rPr lang="en-US" sz="1600" dirty="0" smtClean="0"/>
                  <a:t>1</a:t>
                </a:r>
                <a:br>
                  <a:rPr lang="en-US" sz="1600" dirty="0" smtClean="0"/>
                </a:br>
                <a:r>
                  <a:rPr lang="en-US" sz="1600" dirty="0" smtClean="0"/>
                  <a:t>30</a:t>
                </a:r>
                <a:endParaRPr lang="en-US" sz="1600" dirty="0" smtClean="0"/>
              </a:p>
              <a:p>
                <a:r>
                  <a:rPr lang="en-US" sz="1600" dirty="0"/>
                  <a:t>5</a:t>
                </a:r>
                <a:endParaRPr lang="en-US" sz="1600" dirty="0"/>
              </a:p>
            </p:txBody>
          </p:sp>
        </p:grpSp>
        <p:pic>
          <p:nvPicPr>
            <p:cNvPr id="1028" name="Picture 4" descr="https://d30y9cdsu7xlg0.cloudfront.net/png/30912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525" y="643776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>
            <a:off x="3222833" y="3505200"/>
            <a:ext cx="2286000" cy="3200400"/>
            <a:chOff x="304800" y="152400"/>
            <a:chExt cx="2286000" cy="3200400"/>
          </a:xfrm>
        </p:grpSpPr>
        <p:grpSp>
          <p:nvGrpSpPr>
            <p:cNvPr id="68" name="Group 67"/>
            <p:cNvGrpSpPr/>
            <p:nvPr/>
          </p:nvGrpSpPr>
          <p:grpSpPr>
            <a:xfrm>
              <a:off x="304800" y="152400"/>
              <a:ext cx="2286000" cy="3200400"/>
              <a:chOff x="457200" y="304800"/>
              <a:chExt cx="2286000" cy="32004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Fortification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BUILD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5833" y="1800761"/>
                <a:ext cx="14253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Attack Bonus  </a:t>
                </a:r>
              </a:p>
              <a:p>
                <a:pPr algn="r"/>
                <a:r>
                  <a:rPr lang="en-US" sz="1600" dirty="0" smtClean="0"/>
                  <a:t>Defend Bonus </a:t>
                </a:r>
              </a:p>
              <a:p>
                <a:pPr algn="r"/>
                <a:r>
                  <a:rPr lang="en-US" sz="1600" dirty="0" smtClean="0"/>
                  <a:t>Move</a:t>
                </a:r>
              </a:p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011110" y="1800761"/>
                <a:ext cx="45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-</a:t>
                </a:r>
                <a:endParaRPr lang="en-US" sz="1600" dirty="0" smtClean="0"/>
              </a:p>
              <a:p>
                <a:r>
                  <a:rPr lang="en-US" sz="1600" dirty="0"/>
                  <a:t>x</a:t>
                </a:r>
                <a:r>
                  <a:rPr lang="en-US" sz="16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-</a:t>
                </a:r>
              </a:p>
              <a:p>
                <a:r>
                  <a:rPr lang="en-US" sz="1600" dirty="0" smtClean="0"/>
                  <a:t>60</a:t>
                </a:r>
                <a:endParaRPr lang="en-US" sz="1600" dirty="0" smtClean="0"/>
              </a:p>
              <a:p>
                <a:r>
                  <a:rPr lang="en-US" sz="1600" dirty="0"/>
                  <a:t>5</a:t>
                </a:r>
                <a:endParaRPr lang="en-US" sz="1600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9600"/>
              <a:ext cx="672902" cy="67290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5638800" y="3505200"/>
            <a:ext cx="2286000" cy="3200400"/>
            <a:chOff x="2743200" y="152400"/>
            <a:chExt cx="2286000" cy="3200400"/>
          </a:xfrm>
        </p:grpSpPr>
        <p:grpSp>
          <p:nvGrpSpPr>
            <p:cNvPr id="76" name="Group 75"/>
            <p:cNvGrpSpPr/>
            <p:nvPr/>
          </p:nvGrpSpPr>
          <p:grpSpPr>
            <a:xfrm>
              <a:off x="2743200" y="152400"/>
              <a:ext cx="2286000" cy="3200400"/>
              <a:chOff x="457200" y="304800"/>
              <a:chExt cx="2286000" cy="32004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55833" y="3810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Bridge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BUILD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55833" y="2539425"/>
                <a:ext cx="14253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Cost</a:t>
                </a:r>
              </a:p>
              <a:p>
                <a:pPr algn="r"/>
                <a:r>
                  <a:rPr lang="en-US" sz="1600" dirty="0" smtClean="0"/>
                  <a:t>Maintenance</a:t>
                </a:r>
                <a:endParaRPr lang="en-US" sz="16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011110" y="2539425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60</a:t>
                </a:r>
                <a:endParaRPr lang="en-US" sz="1600" dirty="0" smtClean="0"/>
              </a:p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</p:grp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966" y="774909"/>
              <a:ext cx="1026468" cy="507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841833" y="1600200"/>
              <a:ext cx="2133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Allow movement across water terrain. Requires Engineering.</a:t>
              </a:r>
              <a:endParaRPr lang="en-US" sz="14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5233" y="465769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Requires Masonry.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92323" y="4693384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Requires Engineering.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100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4800" y="304800"/>
            <a:ext cx="2286000" cy="3200400"/>
            <a:chOff x="304800" y="304800"/>
            <a:chExt cx="2286000" cy="32004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04800"/>
              <a:ext cx="2286000" cy="3200400"/>
              <a:chOff x="457200" y="304800"/>
              <a:chExt cx="2286000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5833" y="3048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Trade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ADVANCEMENT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03433" y="674132"/>
              <a:ext cx="2133600" cy="2410599"/>
              <a:chOff x="403433" y="674132"/>
              <a:chExt cx="2133600" cy="241059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3433" y="16002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Increases revenue from each held town and city by 2.</a:t>
                </a:r>
                <a:endParaRPr 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7200" y="2438400"/>
                <a:ext cx="1981200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Cost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80</a:t>
                </a:r>
                <a:endParaRPr lang="en-US" sz="1200" dirty="0" smtClean="0"/>
              </a:p>
              <a:p>
                <a:r>
                  <a:rPr lang="en-US" sz="1200" b="1" dirty="0" smtClean="0"/>
                  <a:t>Requires</a:t>
                </a:r>
                <a:r>
                  <a:rPr lang="en-US" sz="1200" dirty="0" smtClean="0"/>
                  <a:t> : Legal System</a:t>
                </a:r>
              </a:p>
              <a:p>
                <a:r>
                  <a:rPr lang="en-US" sz="1200" b="1" dirty="0" smtClean="0"/>
                  <a:t>Leads To</a:t>
                </a:r>
                <a:r>
                  <a:rPr lang="en-US" sz="1200" dirty="0" smtClean="0"/>
                  <a:t> : Diplomacy</a:t>
                </a:r>
                <a:endParaRPr lang="en-US" sz="1200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9736" y="674132"/>
                <a:ext cx="792327" cy="825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" name="Group 51"/>
          <p:cNvGrpSpPr/>
          <p:nvPr/>
        </p:nvGrpSpPr>
        <p:grpSpPr>
          <a:xfrm>
            <a:off x="2743200" y="3581400"/>
            <a:ext cx="2286000" cy="3200400"/>
            <a:chOff x="304800" y="304800"/>
            <a:chExt cx="2286000" cy="3200400"/>
          </a:xfrm>
        </p:grpSpPr>
        <p:grpSp>
          <p:nvGrpSpPr>
            <p:cNvPr id="53" name="Group 52"/>
            <p:cNvGrpSpPr/>
            <p:nvPr/>
          </p:nvGrpSpPr>
          <p:grpSpPr>
            <a:xfrm>
              <a:off x="304800" y="304800"/>
              <a:ext cx="2286000" cy="3200400"/>
              <a:chOff x="457200" y="304800"/>
              <a:chExt cx="2286000" cy="3200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5833" y="3048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Literacy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ADVANCEMENT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03433" y="1600200"/>
              <a:ext cx="2133600" cy="1516797"/>
              <a:chOff x="403433" y="1600200"/>
              <a:chExt cx="2133600" cy="15167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03433" y="16002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Increases revenue from each held town and city by 2.</a:t>
                </a:r>
                <a:endParaRPr lang="en-US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7200" y="2286000"/>
                <a:ext cx="1981200" cy="8309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Cost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80</a:t>
                </a:r>
                <a:endParaRPr lang="en-US" sz="1200" dirty="0" smtClean="0"/>
              </a:p>
              <a:p>
                <a:r>
                  <a:rPr lang="en-US" sz="1200" b="1" dirty="0" smtClean="0"/>
                  <a:t>Requires</a:t>
                </a:r>
                <a:r>
                  <a:rPr lang="en-US" sz="1200" dirty="0" smtClean="0"/>
                  <a:t> : none</a:t>
                </a:r>
              </a:p>
              <a:p>
                <a:r>
                  <a:rPr lang="en-US" sz="1200" b="1" dirty="0" smtClean="0"/>
                  <a:t>Leads To </a:t>
                </a:r>
                <a:r>
                  <a:rPr lang="en-US" sz="1200" dirty="0" smtClean="0"/>
                  <a:t>: Education System, Legal System</a:t>
                </a:r>
                <a:endParaRPr lang="en-US" sz="12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2743200" y="304800"/>
            <a:ext cx="2286000" cy="3200400"/>
            <a:chOff x="2743200" y="304800"/>
            <a:chExt cx="2286000" cy="3200400"/>
          </a:xfrm>
        </p:grpSpPr>
        <p:grpSp>
          <p:nvGrpSpPr>
            <p:cNvPr id="25" name="Group 24"/>
            <p:cNvGrpSpPr/>
            <p:nvPr/>
          </p:nvGrpSpPr>
          <p:grpSpPr>
            <a:xfrm>
              <a:off x="27432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Nationalism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03433" y="1600200"/>
                <a:ext cx="2133600" cy="1484531"/>
                <a:chOff x="403433" y="1600200"/>
                <a:chExt cx="2133600" cy="1484531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Decreases the cost of light infantry by </a:t>
                  </a:r>
                  <a:r>
                    <a:rPr lang="en-US" sz="1200" dirty="0" smtClean="0"/>
                    <a:t>5.</a:t>
                  </a:r>
                  <a:endParaRPr lang="en-US" sz="12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" y="2438400"/>
                  <a:ext cx="1981200" cy="64633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60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none</a:t>
                  </a:r>
                </a:p>
                <a:p>
                  <a:r>
                    <a:rPr lang="en-US" sz="1200" b="1" dirty="0"/>
                    <a:t>Leads To</a:t>
                  </a:r>
                  <a:r>
                    <a:rPr lang="en-US" sz="1200" dirty="0"/>
                    <a:t> : </a:t>
                  </a:r>
                  <a:r>
                    <a:rPr lang="en-US" sz="1200" dirty="0" smtClean="0"/>
                    <a:t>Conscription</a:t>
                  </a:r>
                  <a:endParaRPr lang="en-US" sz="1200" dirty="0"/>
                </a:p>
              </p:txBody>
            </p:sp>
          </p:grpSp>
        </p:grpSp>
        <p:pic>
          <p:nvPicPr>
            <p:cNvPr id="2052" name="Picture 4" descr="http://simpleicon.com/wp-content/uploads/fla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996" y="621792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" name="Group 2048"/>
          <p:cNvGrpSpPr/>
          <p:nvPr/>
        </p:nvGrpSpPr>
        <p:grpSpPr>
          <a:xfrm>
            <a:off x="5181600" y="304800"/>
            <a:ext cx="2286000" cy="3200400"/>
            <a:chOff x="5181600" y="304800"/>
            <a:chExt cx="2286000" cy="3200400"/>
          </a:xfrm>
        </p:grpSpPr>
        <p:grpSp>
          <p:nvGrpSpPr>
            <p:cNvPr id="34" name="Group 33"/>
            <p:cNvGrpSpPr/>
            <p:nvPr/>
          </p:nvGrpSpPr>
          <p:grpSpPr>
            <a:xfrm>
              <a:off x="51816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Engineering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Allows the creation of bridges  and artillery units.</a:t>
                  </a:r>
                  <a:endParaRPr lang="en-US" sz="12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140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Education System</a:t>
                  </a:r>
                  <a:endParaRPr lang="en-US" sz="1200" dirty="0"/>
                </a:p>
              </p:txBody>
            </p:sp>
          </p:grp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0366" y="631353"/>
              <a:ext cx="1143834" cy="91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" name="Group 2047"/>
          <p:cNvGrpSpPr/>
          <p:nvPr/>
        </p:nvGrpSpPr>
        <p:grpSpPr>
          <a:xfrm>
            <a:off x="304800" y="3581400"/>
            <a:ext cx="2286000" cy="3200400"/>
            <a:chOff x="304800" y="3581400"/>
            <a:chExt cx="2286000" cy="3200400"/>
          </a:xfrm>
        </p:grpSpPr>
        <p:grpSp>
          <p:nvGrpSpPr>
            <p:cNvPr id="43" name="Group 42"/>
            <p:cNvGrpSpPr/>
            <p:nvPr/>
          </p:nvGrpSpPr>
          <p:grpSpPr>
            <a:xfrm>
              <a:off x="3048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Masonry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403433" y="1600200"/>
                  <a:ext cx="2133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Allows the creation of fortifications. Increases the defense of cities and towns by 2.</a:t>
                  </a:r>
                  <a:endParaRPr lang="en-US" sz="12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100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none</a:t>
                  </a:r>
                  <a:endParaRPr lang="en-US" sz="1200" dirty="0"/>
                </a:p>
              </p:txBody>
            </p:sp>
          </p:grpSp>
        </p:grpSp>
        <p:pic>
          <p:nvPicPr>
            <p:cNvPr id="2055" name="Picture 7" descr="http://13059554.sites.myregisteredsite.com/files/10824982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75" y="3914855"/>
              <a:ext cx="1236450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7" name="Picture 9" descr="https://image.freepik.com/free-icon/books-stack-of-three_318-4554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96" y="3898392"/>
            <a:ext cx="978408" cy="9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1" name="Group 2050"/>
          <p:cNvGrpSpPr/>
          <p:nvPr/>
        </p:nvGrpSpPr>
        <p:grpSpPr>
          <a:xfrm>
            <a:off x="5181600" y="3581400"/>
            <a:ext cx="2286000" cy="3200400"/>
            <a:chOff x="5181600" y="3581400"/>
            <a:chExt cx="2286000" cy="3200400"/>
          </a:xfrm>
        </p:grpSpPr>
        <p:grpSp>
          <p:nvGrpSpPr>
            <p:cNvPr id="61" name="Group 60"/>
            <p:cNvGrpSpPr/>
            <p:nvPr/>
          </p:nvGrpSpPr>
          <p:grpSpPr>
            <a:xfrm>
              <a:off x="51816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Conscription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03433" y="1600200"/>
                <a:ext cx="2133600" cy="1484531"/>
                <a:chOff x="403433" y="1600200"/>
                <a:chExt cx="2133600" cy="1484531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Decreases the cost of heavy infantry by </a:t>
                  </a:r>
                  <a:r>
                    <a:rPr lang="en-US" sz="1200" dirty="0" smtClean="0"/>
                    <a:t>5.</a:t>
                  </a:r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57200" y="2438400"/>
                  <a:ext cx="1981200" cy="64633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/>
                    <a:t>6</a:t>
                  </a:r>
                  <a:r>
                    <a:rPr lang="en-US" sz="1200" dirty="0" smtClean="0"/>
                    <a:t>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Nationalism and Religion</a:t>
                  </a:r>
                  <a:endParaRPr lang="en-US" sz="1200" dirty="0"/>
                </a:p>
              </p:txBody>
            </p:sp>
          </p:grpSp>
        </p:grp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898392"/>
              <a:ext cx="1215598" cy="97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49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04800" y="3581400"/>
            <a:ext cx="2286000" cy="3200400"/>
            <a:chOff x="304800" y="304800"/>
            <a:chExt cx="2286000" cy="3200400"/>
          </a:xfrm>
        </p:grpSpPr>
        <p:grpSp>
          <p:nvGrpSpPr>
            <p:cNvPr id="44" name="Group 43"/>
            <p:cNvGrpSpPr/>
            <p:nvPr/>
          </p:nvGrpSpPr>
          <p:grpSpPr>
            <a:xfrm>
              <a:off x="304800" y="304800"/>
              <a:ext cx="2286000" cy="3200400"/>
              <a:chOff x="457200" y="304800"/>
              <a:chExt cx="2286000" cy="32004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57200" y="304800"/>
                <a:ext cx="2286000" cy="3200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5833" y="30480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Old English Text MT" panose="03040902040508030806" pitchFamily="66" charset="0"/>
                  </a:rPr>
                  <a:t>Medicine</a:t>
                </a:r>
                <a:endParaRPr lang="en-US" dirty="0">
                  <a:latin typeface="Old English Text MT" panose="03040902040508030806" pitchFamily="66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3400" y="3123049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ADVANCEMENT CARD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Constantia" panose="02030602050306030303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3433" y="1600200"/>
              <a:ext cx="2133600" cy="1299865"/>
              <a:chOff x="403433" y="1600200"/>
              <a:chExt cx="2133600" cy="1299865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03433" y="16002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Increases defense of heavy and light infantry by 2.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7200" y="2438400"/>
                <a:ext cx="1981200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Cost</a:t>
                </a:r>
                <a:r>
                  <a:rPr lang="en-US" sz="1200" dirty="0" smtClean="0"/>
                  <a:t> : </a:t>
                </a:r>
                <a:r>
                  <a:rPr lang="en-US" sz="1200" dirty="0" smtClean="0"/>
                  <a:t>120</a:t>
                </a:r>
                <a:endParaRPr lang="en-US" sz="1200" dirty="0" smtClean="0"/>
              </a:p>
              <a:p>
                <a:r>
                  <a:rPr lang="en-US" sz="1200" b="1" dirty="0" smtClean="0"/>
                  <a:t>Requires</a:t>
                </a:r>
                <a:r>
                  <a:rPr lang="en-US" sz="1200" dirty="0" smtClean="0"/>
                  <a:t> : Education System</a:t>
                </a:r>
                <a:endParaRPr lang="en-US" sz="1200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743200" y="304800"/>
            <a:ext cx="2286000" cy="3200400"/>
            <a:chOff x="2743200" y="304800"/>
            <a:chExt cx="2286000" cy="3200400"/>
          </a:xfrm>
        </p:grpSpPr>
        <p:grpSp>
          <p:nvGrpSpPr>
            <p:cNvPr id="25" name="Group 24"/>
            <p:cNvGrpSpPr/>
            <p:nvPr/>
          </p:nvGrpSpPr>
          <p:grpSpPr>
            <a:xfrm>
              <a:off x="27432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Legal System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revenue from each held town and city by 2.</a:t>
                  </a:r>
                  <a:endParaRPr lang="en-US" sz="12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70</a:t>
                  </a:r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Literacy</a:t>
                  </a:r>
                  <a:endParaRPr lang="en-US" sz="1200" dirty="0"/>
                </a:p>
              </p:txBody>
            </p:sp>
          </p:grpSp>
        </p:grpSp>
        <p:pic>
          <p:nvPicPr>
            <p:cNvPr id="8194" name="Picture 2" descr="https://maxcdn.icons8.com/Share/icon/Science/scales16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996" y="597797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04800" y="304800"/>
            <a:ext cx="2286000" cy="3200400"/>
            <a:chOff x="304800" y="304800"/>
            <a:chExt cx="2286000" cy="3200400"/>
          </a:xfrm>
        </p:grpSpPr>
        <p:grpSp>
          <p:nvGrpSpPr>
            <p:cNvPr id="19" name="Group 18"/>
            <p:cNvGrpSpPr/>
            <p:nvPr/>
          </p:nvGrpSpPr>
          <p:grpSpPr>
            <a:xfrm>
              <a:off x="3048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Science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attack of artillery by 2.</a:t>
                  </a:r>
                  <a:endParaRPr lang="en-US" sz="12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80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Education System</a:t>
                  </a:r>
                  <a:endParaRPr lang="en-US" sz="1200" dirty="0"/>
                </a:p>
              </p:txBody>
            </p:sp>
          </p:grpSp>
        </p:grpSp>
        <p:pic>
          <p:nvPicPr>
            <p:cNvPr id="8196" name="Picture 4" descr="https://d30y9cdsu7xlg0.cloudfront.net/png/103308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55" y="578569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181600" y="304800"/>
            <a:ext cx="2286000" cy="3200400"/>
            <a:chOff x="5181600" y="304800"/>
            <a:chExt cx="2286000" cy="3200400"/>
          </a:xfrm>
        </p:grpSpPr>
        <p:grpSp>
          <p:nvGrpSpPr>
            <p:cNvPr id="34" name="Group 33"/>
            <p:cNvGrpSpPr/>
            <p:nvPr/>
          </p:nvGrpSpPr>
          <p:grpSpPr>
            <a:xfrm>
              <a:off x="5181600" y="304800"/>
              <a:ext cx="2286000" cy="3200400"/>
              <a:chOff x="304800" y="304800"/>
              <a:chExt cx="2286000" cy="3200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Diplomacy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3433" y="1600200"/>
                <a:ext cx="2133600" cy="1299865"/>
                <a:chOff x="403433" y="1600200"/>
                <a:chExt cx="2133600" cy="129986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403433" y="1600200"/>
                  <a:ext cx="2133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defense of fortifications by 2 and defense of capitals by 3.</a:t>
                  </a:r>
                  <a:endParaRPr lang="en-US" sz="12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7200" y="2438400"/>
                  <a:ext cx="1981200" cy="4616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140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Trade</a:t>
                  </a:r>
                  <a:endParaRPr lang="en-US" sz="1200" dirty="0"/>
                </a:p>
              </p:txBody>
            </p:sp>
          </p:grpSp>
        </p:grpSp>
        <p:pic>
          <p:nvPicPr>
            <p:cNvPr id="8198" name="Picture 6" descr="https://d30y9cdsu7xlg0.cloudfront.net/png/24572-2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396" y="597797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00" name="Picture 8" descr="https://cdn4.iconfinder.com/data/icons/dot/256/health_medicine_emergenc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5" y="3898392"/>
            <a:ext cx="978408" cy="9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43200" y="3581400"/>
            <a:ext cx="2286000" cy="3200400"/>
            <a:chOff x="2743200" y="3581400"/>
            <a:chExt cx="2286000" cy="3200400"/>
          </a:xfrm>
        </p:grpSpPr>
        <p:grpSp>
          <p:nvGrpSpPr>
            <p:cNvPr id="52" name="Group 51"/>
            <p:cNvGrpSpPr/>
            <p:nvPr/>
          </p:nvGrpSpPr>
          <p:grpSpPr>
            <a:xfrm>
              <a:off x="27432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Religion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03433" y="1600200"/>
                <a:ext cx="2133600" cy="1484531"/>
                <a:chOff x="403433" y="1600200"/>
                <a:chExt cx="2133600" cy="1484531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Decreases the cost of light infantry by </a:t>
                  </a:r>
                  <a:r>
                    <a:rPr lang="en-US" sz="1200" dirty="0" smtClean="0"/>
                    <a:t>5.</a:t>
                  </a:r>
                  <a:endParaRPr lang="en-US" sz="12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57200" y="2438400"/>
                  <a:ext cx="1981200" cy="64633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70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none</a:t>
                  </a:r>
                </a:p>
                <a:p>
                  <a:r>
                    <a:rPr lang="en-US" sz="1200" b="1" dirty="0" smtClean="0"/>
                    <a:t>Leads To</a:t>
                  </a:r>
                  <a:r>
                    <a:rPr lang="en-US" sz="1200" dirty="0" smtClean="0"/>
                    <a:t> : Conscription</a:t>
                  </a:r>
                  <a:endParaRPr lang="en-US" sz="1200" dirty="0"/>
                </a:p>
              </p:txBody>
            </p:sp>
          </p:grpSp>
        </p:grpSp>
        <p:pic>
          <p:nvPicPr>
            <p:cNvPr id="8202" name="Picture 10" descr="http://www.yslegal.com/wp-content/uploads/2015/07/relig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096" y="3974592"/>
              <a:ext cx="902208" cy="90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181600" y="3581400"/>
            <a:ext cx="2286000" cy="3200400"/>
            <a:chOff x="5181600" y="3581400"/>
            <a:chExt cx="2286000" cy="3200400"/>
          </a:xfrm>
        </p:grpSpPr>
        <p:grpSp>
          <p:nvGrpSpPr>
            <p:cNvPr id="61" name="Group 60"/>
            <p:cNvGrpSpPr/>
            <p:nvPr/>
          </p:nvGrpSpPr>
          <p:grpSpPr>
            <a:xfrm>
              <a:off x="5181600" y="3581400"/>
              <a:ext cx="2286000" cy="3200400"/>
              <a:chOff x="304800" y="304800"/>
              <a:chExt cx="2286000" cy="3200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04800" y="304800"/>
                <a:ext cx="2286000" cy="3200400"/>
                <a:chOff x="457200" y="304800"/>
                <a:chExt cx="2286000" cy="3200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57200" y="304800"/>
                  <a:ext cx="2286000" cy="320040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55833" y="304800"/>
                  <a:ext cx="21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Old English Text MT" panose="03040902040508030806" pitchFamily="66" charset="0"/>
                    </a:rPr>
                    <a:t>Education System</a:t>
                  </a:r>
                  <a:endParaRPr lang="en-US" dirty="0">
                    <a:latin typeface="Old English Text MT" panose="03040902040508030806" pitchFamily="66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33400" y="3123049"/>
                  <a:ext cx="2209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ADVANCEMENT CARD</a:t>
                  </a:r>
                  <a:endParaRPr lang="en-US" sz="1400" dirty="0">
                    <a:solidFill>
                      <a:schemeClr val="bg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03433" y="1600200"/>
                <a:ext cx="2133600" cy="1516797"/>
                <a:chOff x="403433" y="1600200"/>
                <a:chExt cx="2133600" cy="1516797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403433" y="1600200"/>
                  <a:ext cx="213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Increases revenue from each held capital by </a:t>
                  </a:r>
                  <a:r>
                    <a:rPr lang="en-US" sz="1200" dirty="0" smtClean="0"/>
                    <a:t>5.</a:t>
                  </a:r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57200" y="2286000"/>
                  <a:ext cx="1981200" cy="8309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Cost</a:t>
                  </a:r>
                  <a:r>
                    <a:rPr lang="en-US" sz="1200" dirty="0" smtClean="0"/>
                    <a:t> : </a:t>
                  </a:r>
                  <a:r>
                    <a:rPr lang="en-US" sz="1200" dirty="0" smtClean="0"/>
                    <a:t>140</a:t>
                  </a:r>
                  <a:endParaRPr lang="en-US" sz="1200" dirty="0" smtClean="0"/>
                </a:p>
                <a:p>
                  <a:r>
                    <a:rPr lang="en-US" sz="1200" b="1" dirty="0" smtClean="0"/>
                    <a:t>Requires</a:t>
                  </a:r>
                  <a:r>
                    <a:rPr lang="en-US" sz="1200" dirty="0" smtClean="0"/>
                    <a:t> : Literacy</a:t>
                  </a:r>
                </a:p>
                <a:p>
                  <a:r>
                    <a:rPr lang="en-US" sz="1200" b="1" dirty="0" smtClean="0"/>
                    <a:t>Leads To </a:t>
                  </a:r>
                  <a:r>
                    <a:rPr lang="en-US" sz="1200" dirty="0" smtClean="0"/>
                    <a:t>: Science, Medicine, Engineering</a:t>
                  </a:r>
                  <a:endParaRPr lang="en-US" sz="1200" dirty="0"/>
                </a:p>
              </p:txBody>
            </p:sp>
          </p:grpSp>
        </p:grpSp>
        <p:pic>
          <p:nvPicPr>
            <p:cNvPr id="8204" name="Picture 12" descr="https://image.freepik.com/free-icon/students-cap_318-62709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5396" y="3898392"/>
              <a:ext cx="978408" cy="97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047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>
            <a:stCxn id="40" idx="0"/>
          </p:cNvCxnSpPr>
          <p:nvPr/>
        </p:nvCxnSpPr>
        <p:spPr>
          <a:xfrm>
            <a:off x="1409700" y="2895600"/>
            <a:ext cx="3918" cy="57986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</p:cNvCxnSpPr>
          <p:nvPr/>
        </p:nvCxnSpPr>
        <p:spPr>
          <a:xfrm>
            <a:off x="3543300" y="2895600"/>
            <a:ext cx="1" cy="56188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47937" y="3048000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836140" y="2286000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37563" y="3037674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7400" y="4325418"/>
            <a:ext cx="10326" cy="43779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09244" y="4325418"/>
            <a:ext cx="1" cy="43779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2724" y="3765491"/>
            <a:ext cx="1" cy="5017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53100" y="3886200"/>
            <a:ext cx="10325" cy="87558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7200" y="4488679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Nationalism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1345" y="3631607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Education System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3945" y="44958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Religion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488679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Literacy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4487255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Masonry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01126" y="3822107"/>
            <a:ext cx="1" cy="5017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13674" y="3631607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Conscription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01740" y="3631607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Legal System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34313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Science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763425" y="4267200"/>
            <a:ext cx="208446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57400" y="4323994"/>
            <a:ext cx="1066800" cy="14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81800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Trade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22098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Diplomacy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4600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Medicine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2895600"/>
            <a:ext cx="20574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Engineering</a:t>
            </a:r>
            <a:endParaRPr lang="en-US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409700" y="3468347"/>
            <a:ext cx="435372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7200" y="9906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latin typeface="Old English Text MT" panose="03040902040508030806" pitchFamily="66" charset="0"/>
              </a:rPr>
              <a:t>Advancements Chart</a:t>
            </a:r>
            <a:endParaRPr lang="en-US" sz="4000" u="sng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14536</TotalTime>
  <Words>1672</Words>
  <Application>Microsoft Office PowerPoint</Application>
  <PresentationFormat>On-screen Show (4:3)</PresentationFormat>
  <Paragraphs>1301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ccushing</dc:creator>
  <cp:lastModifiedBy>ccushing</cp:lastModifiedBy>
  <cp:revision>109</cp:revision>
  <dcterms:created xsi:type="dcterms:W3CDTF">2017-02-18T13:25:22Z</dcterms:created>
  <dcterms:modified xsi:type="dcterms:W3CDTF">2017-03-08T15:31:43Z</dcterms:modified>
</cp:coreProperties>
</file>