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charts/chart1.xml" ContentType="application/vnd.openxmlformats-officedocument.drawingml.char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70" r:id="rId2"/>
    <p:sldId id="257" r:id="rId3"/>
    <p:sldId id="258" r:id="rId4"/>
    <p:sldId id="259" r:id="rId5"/>
    <p:sldId id="260" r:id="rId6"/>
    <p:sldId id="276" r:id="rId7"/>
    <p:sldId id="262" r:id="rId8"/>
    <p:sldId id="263" r:id="rId9"/>
    <p:sldId id="264" r:id="rId10"/>
    <p:sldId id="265" r:id="rId11"/>
    <p:sldId id="266" r:id="rId12"/>
    <p:sldId id="267" r:id="rId13"/>
    <p:sldId id="268" r:id="rId14"/>
    <p:sldId id="269" r:id="rId15"/>
    <p:sldId id="271" r:id="rId16"/>
    <p:sldId id="272" r:id="rId17"/>
    <p:sldId id="273" r:id="rId18"/>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uFillTx/>
        <a:latin typeface="+mn-lt"/>
        <a:ea typeface="+mn-ea"/>
        <a:cs typeface="+mn-cs"/>
        <a:sym typeface="American Typewriter"/>
      </a:defRPr>
    </a:lvl1pPr>
    <a:lvl2pPr marL="0" marR="0" indent="3429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uFillTx/>
        <a:latin typeface="+mn-lt"/>
        <a:ea typeface="+mn-ea"/>
        <a:cs typeface="+mn-cs"/>
        <a:sym typeface="American Typewriter"/>
      </a:defRPr>
    </a:lvl2pPr>
    <a:lvl3pPr marL="0" marR="0" indent="6858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uFillTx/>
        <a:latin typeface="+mn-lt"/>
        <a:ea typeface="+mn-ea"/>
        <a:cs typeface="+mn-cs"/>
        <a:sym typeface="American Typewriter"/>
      </a:defRPr>
    </a:lvl3pPr>
    <a:lvl4pPr marL="0" marR="0" indent="10287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uFillTx/>
        <a:latin typeface="+mn-lt"/>
        <a:ea typeface="+mn-ea"/>
        <a:cs typeface="+mn-cs"/>
        <a:sym typeface="American Typewriter"/>
      </a:defRPr>
    </a:lvl4pPr>
    <a:lvl5pPr marL="0" marR="0" indent="13716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uFillTx/>
        <a:latin typeface="+mn-lt"/>
        <a:ea typeface="+mn-ea"/>
        <a:cs typeface="+mn-cs"/>
        <a:sym typeface="American Typewriter"/>
      </a:defRPr>
    </a:lvl5pPr>
    <a:lvl6pPr marL="0" marR="0" indent="17145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uFillTx/>
        <a:latin typeface="+mn-lt"/>
        <a:ea typeface="+mn-ea"/>
        <a:cs typeface="+mn-cs"/>
        <a:sym typeface="American Typewriter"/>
      </a:defRPr>
    </a:lvl6pPr>
    <a:lvl7pPr marL="0" marR="0" indent="20574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uFillTx/>
        <a:latin typeface="+mn-lt"/>
        <a:ea typeface="+mn-ea"/>
        <a:cs typeface="+mn-cs"/>
        <a:sym typeface="American Typewriter"/>
      </a:defRPr>
    </a:lvl7pPr>
    <a:lvl8pPr marL="0" marR="0" indent="24003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uFillTx/>
        <a:latin typeface="+mn-lt"/>
        <a:ea typeface="+mn-ea"/>
        <a:cs typeface="+mn-cs"/>
        <a:sym typeface="American Typewriter"/>
      </a:defRPr>
    </a:lvl8pPr>
    <a:lvl9pPr marL="0" marR="0" indent="27432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uFillTx/>
        <a:latin typeface="+mn-lt"/>
        <a:ea typeface="+mn-ea"/>
        <a:cs typeface="+mn-cs"/>
        <a:sym typeface="American Typewriter"/>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8F44A2F1-9E1F-4B54-A3A2-5F16C0AD49E2}" styleName="">
    <a:tblBg/>
    <a:wholeTbl>
      <a:tcTxStyle b="off" i="off">
        <a:font>
          <a:latin typeface="Gill Sans"/>
          <a:ea typeface="Gill Sans"/>
          <a:cs typeface="Gill Sans"/>
        </a:font>
        <a:srgbClr val="000000"/>
      </a:tcTxStyle>
      <a:tcStyle>
        <a:tcBdr>
          <a:left>
            <a:ln w="12700" cap="flat">
              <a:solidFill>
                <a:srgbClr val="5FA9BE"/>
              </a:solidFill>
              <a:prstDash val="solid"/>
              <a:miter lim="400000"/>
            </a:ln>
          </a:left>
          <a:right>
            <a:ln w="12700" cap="flat">
              <a:solidFill>
                <a:srgbClr val="5FA9BE"/>
              </a:solidFill>
              <a:prstDash val="solid"/>
              <a:miter lim="400000"/>
            </a:ln>
          </a:right>
          <a:top>
            <a:ln w="12700" cap="flat">
              <a:solidFill>
                <a:srgbClr val="5FA9BE"/>
              </a:solidFill>
              <a:prstDash val="solid"/>
              <a:miter lim="400000"/>
            </a:ln>
          </a:top>
          <a:bottom>
            <a:ln w="12700" cap="flat">
              <a:solidFill>
                <a:srgbClr val="5FA9BE"/>
              </a:solidFill>
              <a:prstDash val="solid"/>
              <a:miter lim="400000"/>
            </a:ln>
          </a:bottom>
          <a:insideH>
            <a:ln w="12700" cap="flat">
              <a:solidFill>
                <a:srgbClr val="5FA9BE"/>
              </a:solidFill>
              <a:prstDash val="solid"/>
              <a:miter lim="400000"/>
            </a:ln>
          </a:insideH>
          <a:insideV>
            <a:ln w="12700" cap="flat">
              <a:solidFill>
                <a:srgbClr val="5FA9BE"/>
              </a:solidFill>
              <a:prstDash val="solid"/>
              <a:miter lim="400000"/>
            </a:ln>
          </a:insideV>
        </a:tcBdr>
        <a:fill>
          <a:noFill/>
        </a:fill>
      </a:tcStyle>
    </a:wholeTbl>
    <a:band2H>
      <a:tcTxStyle/>
      <a:tcStyle>
        <a:tcBdr/>
        <a:fill>
          <a:solidFill>
            <a:srgbClr val="C5C7C9">
              <a:alpha val="30000"/>
            </a:srgbClr>
          </a:solidFill>
        </a:fill>
      </a:tcStyle>
    </a:band2H>
    <a:firstCol>
      <a:tcTxStyle b="off" i="off">
        <a:font>
          <a:latin typeface="Gill Sans"/>
          <a:ea typeface="Gill Sans"/>
          <a:cs typeface="Gill Sans"/>
        </a:font>
        <a:srgbClr val="FFFFFF"/>
      </a:tcTxStyle>
      <a:tcStyle>
        <a:tcBdr>
          <a:left>
            <a:ln w="12700" cap="flat">
              <a:solidFill>
                <a:srgbClr val="5FA9BE"/>
              </a:solidFill>
              <a:prstDash val="solid"/>
              <a:miter lim="400000"/>
            </a:ln>
          </a:left>
          <a:right>
            <a:ln w="12700" cap="flat">
              <a:solidFill>
                <a:srgbClr val="5FA9BE"/>
              </a:solidFill>
              <a:prstDash val="solid"/>
              <a:miter lim="400000"/>
            </a:ln>
          </a:right>
          <a:top>
            <a:ln w="12700" cap="flat">
              <a:solidFill>
                <a:srgbClr val="5FA9BE"/>
              </a:solidFill>
              <a:prstDash val="solid"/>
              <a:miter lim="400000"/>
            </a:ln>
          </a:top>
          <a:bottom>
            <a:ln w="12700" cap="flat">
              <a:solidFill>
                <a:srgbClr val="5FA9BE"/>
              </a:solidFill>
              <a:prstDash val="solid"/>
              <a:miter lim="400000"/>
            </a:ln>
          </a:bottom>
          <a:insideH>
            <a:ln w="12700" cap="flat">
              <a:solidFill>
                <a:srgbClr val="5FA9BE"/>
              </a:solidFill>
              <a:prstDash val="solid"/>
              <a:miter lim="400000"/>
            </a:ln>
          </a:insideH>
          <a:insideV>
            <a:ln w="12700" cap="flat">
              <a:solidFill>
                <a:srgbClr val="5FA9BE"/>
              </a:solidFill>
              <a:prstDash val="solid"/>
              <a:miter lim="400000"/>
            </a:ln>
          </a:insideV>
        </a:tcBdr>
        <a:fill>
          <a:noFill/>
        </a:fill>
      </a:tcStyle>
    </a:firstCol>
    <a:lastRow>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lastRow>
    <a:firstRow>
      <a:tcTxStyle b="off" i="off">
        <a:font>
          <a:latin typeface="Gill Sans"/>
          <a:ea typeface="Gill Sans"/>
          <a:cs typeface="Gill Sans"/>
        </a:font>
        <a:srgbClr val="FFFFFF"/>
      </a:tcTxStyle>
      <a:tcStyle>
        <a:tcBdr>
          <a:left>
            <a:ln w="12700" cap="flat">
              <a:solidFill>
                <a:srgbClr val="5FA9BE"/>
              </a:solidFill>
              <a:prstDash val="solid"/>
              <a:miter lim="400000"/>
            </a:ln>
          </a:left>
          <a:right>
            <a:ln w="12700" cap="flat">
              <a:solidFill>
                <a:srgbClr val="5FA9BE"/>
              </a:solidFill>
              <a:prstDash val="solid"/>
              <a:miter lim="400000"/>
            </a:ln>
          </a:right>
          <a:top>
            <a:ln w="12700" cap="flat">
              <a:solidFill>
                <a:srgbClr val="5FA9BE"/>
              </a:solidFill>
              <a:prstDash val="solid"/>
              <a:miter lim="400000"/>
            </a:ln>
          </a:top>
          <a:bottom>
            <a:ln w="12700" cap="flat">
              <a:solidFill>
                <a:srgbClr val="5FA9BE"/>
              </a:solidFill>
              <a:prstDash val="solid"/>
              <a:miter lim="400000"/>
            </a:ln>
          </a:bottom>
          <a:insideH>
            <a:ln w="12700" cap="flat">
              <a:solidFill>
                <a:srgbClr val="5FA9BE"/>
              </a:solidFill>
              <a:prstDash val="solid"/>
              <a:miter lim="400000"/>
            </a:ln>
          </a:insideH>
          <a:insideV>
            <a:ln w="12700" cap="flat">
              <a:solidFill>
                <a:srgbClr val="5FA9BE"/>
              </a:solidFill>
              <a:prstDash val="solid"/>
              <a:miter lim="400000"/>
            </a:ln>
          </a:insideV>
        </a:tcBdr>
        <a:fill>
          <a:solidFill>
            <a:srgbClr val="FFFFFF"/>
          </a:solidFill>
        </a:fill>
      </a:tcStyle>
    </a:firstRow>
  </a:tblStyle>
  <a:tblStyle styleId="{C7B018BB-80A7-4F77-B60F-C8B233D01FF8}" styleName="">
    <a:tblBg/>
    <a:wholeTbl>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8"/>
    <p:restoredTop sz="94627"/>
  </p:normalViewPr>
  <p:slideViewPr>
    <p:cSldViewPr snapToGrid="0" snapToObjects="1">
      <p:cViewPr varScale="1">
        <p:scale>
          <a:sx n="69" d="100"/>
          <a:sy n="69" d="100"/>
        </p:scale>
        <p:origin x="1168" y="216"/>
      </p:cViewPr>
      <p:guideLst>
        <p:guide orient="horz" pos="3072"/>
        <p:guide pos="409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Planilha_do_Microsoft_Excel.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0.118691"/>
          <c:y val="6.2085500000000002E-2"/>
          <c:w val="0.84209100000000003"/>
          <c:h val="0.83698499999999998"/>
        </c:manualLayout>
      </c:layout>
      <c:lineChart>
        <c:grouping val="standard"/>
        <c:varyColors val="0"/>
        <c:ser>
          <c:idx val="0"/>
          <c:order val="0"/>
          <c:tx>
            <c:strRef>
              <c:f>Sheet1!$A$2</c:f>
              <c:strCache>
                <c:ptCount val="1"/>
                <c:pt idx="0">
                  <c:v>Region 1</c:v>
                </c:pt>
              </c:strCache>
            </c:strRef>
          </c:tx>
          <c:spPr>
            <a:ln w="76200" cap="flat">
              <a:solidFill>
                <a:srgbClr val="70C6DC"/>
              </a:solidFill>
              <a:prstDash val="solid"/>
              <a:miter lim="400000"/>
            </a:ln>
            <a:effectLst/>
          </c:spPr>
          <c:marker>
            <c:symbol val="none"/>
          </c:marker>
          <c:cat>
            <c:strRef>
              <c:f>Sheet1!$B$1:$E$1</c:f>
              <c:strCache>
                <c:ptCount val="4"/>
                <c:pt idx="0">
                  <c:v>April</c:v>
                </c:pt>
                <c:pt idx="1">
                  <c:v>May</c:v>
                </c:pt>
                <c:pt idx="2">
                  <c:v>June</c:v>
                </c:pt>
                <c:pt idx="3">
                  <c:v>July</c:v>
                </c:pt>
              </c:strCache>
            </c:strRef>
          </c:cat>
          <c:val>
            <c:numRef>
              <c:f>Sheet1!$B$2:$E$2</c:f>
              <c:numCache>
                <c:formatCode>General</c:formatCode>
                <c:ptCount val="4"/>
                <c:pt idx="0">
                  <c:v>17</c:v>
                </c:pt>
                <c:pt idx="1">
                  <c:v>26</c:v>
                </c:pt>
                <c:pt idx="2">
                  <c:v>53</c:v>
                </c:pt>
                <c:pt idx="3">
                  <c:v>96</c:v>
                </c:pt>
              </c:numCache>
            </c:numRef>
          </c:val>
          <c:smooth val="0"/>
          <c:extLst>
            <c:ext xmlns:c16="http://schemas.microsoft.com/office/drawing/2014/chart" uri="{C3380CC4-5D6E-409C-BE32-E72D297353CC}">
              <c16:uniqueId val="{00000000-DAFE-404A-A2E5-8DCD5C12B807}"/>
            </c:ext>
          </c:extLst>
        </c:ser>
        <c:ser>
          <c:idx val="1"/>
          <c:order val="1"/>
          <c:tx>
            <c:strRef>
              <c:f>Sheet1!$A$3</c:f>
              <c:strCache>
                <c:ptCount val="1"/>
                <c:pt idx="0">
                  <c:v>Region 2</c:v>
                </c:pt>
              </c:strCache>
            </c:strRef>
          </c:tx>
          <c:spPr>
            <a:ln w="76200" cap="flat">
              <a:solidFill>
                <a:srgbClr val="FFFFFF"/>
              </a:solidFill>
              <a:prstDash val="solid"/>
              <a:miter lim="400000"/>
            </a:ln>
            <a:effectLst/>
          </c:spPr>
          <c:marker>
            <c:symbol val="none"/>
          </c:marker>
          <c:cat>
            <c:strRef>
              <c:f>Sheet1!$B$1:$E$1</c:f>
              <c:strCache>
                <c:ptCount val="4"/>
                <c:pt idx="0">
                  <c:v>April</c:v>
                </c:pt>
                <c:pt idx="1">
                  <c:v>May</c:v>
                </c:pt>
                <c:pt idx="2">
                  <c:v>June</c:v>
                </c:pt>
                <c:pt idx="3">
                  <c:v>July</c:v>
                </c:pt>
              </c:strCache>
            </c:strRef>
          </c:cat>
          <c:val>
            <c:numRef>
              <c:f>Sheet1!$B$3:$E$3</c:f>
              <c:numCache>
                <c:formatCode>General</c:formatCode>
                <c:ptCount val="4"/>
                <c:pt idx="0">
                  <c:v>55</c:v>
                </c:pt>
                <c:pt idx="1">
                  <c:v>43</c:v>
                </c:pt>
                <c:pt idx="2">
                  <c:v>70</c:v>
                </c:pt>
                <c:pt idx="3">
                  <c:v>58</c:v>
                </c:pt>
              </c:numCache>
            </c:numRef>
          </c:val>
          <c:smooth val="0"/>
          <c:extLst>
            <c:ext xmlns:c16="http://schemas.microsoft.com/office/drawing/2014/chart" uri="{C3380CC4-5D6E-409C-BE32-E72D297353CC}">
              <c16:uniqueId val="{00000001-DAFE-404A-A2E5-8DCD5C12B807}"/>
            </c:ext>
          </c:extLst>
        </c:ser>
        <c:dLbls>
          <c:showLegendKey val="0"/>
          <c:showVal val="0"/>
          <c:showCatName val="0"/>
          <c:showSerName val="0"/>
          <c:showPercent val="0"/>
          <c:showBubbleSize val="0"/>
        </c:dLbls>
        <c:smooth val="0"/>
        <c:axId val="-2126704824"/>
        <c:axId val="-2126663080"/>
      </c:lineChart>
      <c:catAx>
        <c:axId val="-2126704824"/>
        <c:scaling>
          <c:orientation val="minMax"/>
        </c:scaling>
        <c:delete val="0"/>
        <c:axPos val="b"/>
        <c:numFmt formatCode="General" sourceLinked="0"/>
        <c:majorTickMark val="none"/>
        <c:minorTickMark val="none"/>
        <c:tickLblPos val="low"/>
        <c:spPr>
          <a:ln w="12700" cap="flat">
            <a:solidFill>
              <a:srgbClr val="FFFFFF"/>
            </a:solidFill>
            <a:prstDash val="solid"/>
            <a:miter lim="400000"/>
          </a:ln>
        </c:spPr>
        <c:txPr>
          <a:bodyPr rot="0"/>
          <a:lstStyle/>
          <a:p>
            <a:pPr>
              <a:defRPr sz="1400" b="0" i="0" u="none" strike="noStrike">
                <a:solidFill>
                  <a:srgbClr val="FFFFFF"/>
                </a:solidFill>
                <a:latin typeface="Avenir Next"/>
              </a:defRPr>
            </a:pPr>
            <a:endParaRPr lang="pt-BR"/>
          </a:p>
        </c:txPr>
        <c:crossAx val="-2126663080"/>
        <c:crosses val="autoZero"/>
        <c:auto val="1"/>
        <c:lblAlgn val="ctr"/>
        <c:lblOffset val="100"/>
        <c:noMultiLvlLbl val="1"/>
      </c:catAx>
      <c:valAx>
        <c:axId val="-2126663080"/>
        <c:scaling>
          <c:orientation val="minMax"/>
        </c:scaling>
        <c:delete val="0"/>
        <c:axPos val="l"/>
        <c:numFmt formatCode="General" sourceLinked="0"/>
        <c:majorTickMark val="none"/>
        <c:minorTickMark val="none"/>
        <c:tickLblPos val="nextTo"/>
        <c:spPr>
          <a:ln w="12700" cap="flat">
            <a:noFill/>
            <a:prstDash val="solid"/>
            <a:miter lim="400000"/>
          </a:ln>
        </c:spPr>
        <c:txPr>
          <a:bodyPr rot="0"/>
          <a:lstStyle/>
          <a:p>
            <a:pPr>
              <a:defRPr sz="1400" b="0" i="0" u="none" strike="noStrike">
                <a:solidFill>
                  <a:srgbClr val="FFFFFF"/>
                </a:solidFill>
                <a:latin typeface="Avenir Next"/>
              </a:defRPr>
            </a:pPr>
            <a:endParaRPr lang="pt-BR"/>
          </a:p>
        </c:txPr>
        <c:crossAx val="-2126704824"/>
        <c:crosses val="autoZero"/>
        <c:crossBetween val="midCat"/>
        <c:majorUnit val="25"/>
        <c:minorUnit val="12.5"/>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96" name="Shape 396"/>
          <p:cNvSpPr>
            <a:spLocks noGrp="1" noRot="1" noChangeAspect="1"/>
          </p:cNvSpPr>
          <p:nvPr>
            <p:ph type="sldImg"/>
          </p:nvPr>
        </p:nvSpPr>
        <p:spPr>
          <a:xfrm>
            <a:off x="1143000" y="685800"/>
            <a:ext cx="4572000" cy="3429000"/>
          </a:xfrm>
          <a:prstGeom prst="rect">
            <a:avLst/>
          </a:prstGeom>
        </p:spPr>
        <p:txBody>
          <a:bodyPr/>
          <a:lstStyle/>
          <a:p>
            <a:endParaRPr/>
          </a:p>
        </p:txBody>
      </p:sp>
      <p:sp>
        <p:nvSpPr>
          <p:cNvPr id="397" name="Shape 39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912371446"/>
      </p:ext>
    </p:extLst>
  </p:cSld>
  <p:clrMap bg1="lt1" tx1="dk1" bg2="lt2" tx2="dk2" accent1="accent1" accent2="accent2" accent3="accent3" accent4="accent4" accent5="accent5" accent6="accent6" hlink="hlink" folHlink="folHlink"/>
  <p:notesStyle>
    <a:lvl1pPr defTabSz="584200" latinLnBrk="0">
      <a:defRPr sz="2200">
        <a:latin typeface="Lucida Grande"/>
        <a:ea typeface="Lucida Grande"/>
        <a:cs typeface="Lucida Grande"/>
        <a:sym typeface="Lucida Grande"/>
      </a:defRPr>
    </a:lvl1pPr>
    <a:lvl2pPr indent="228600" defTabSz="584200" latinLnBrk="0">
      <a:defRPr sz="2200">
        <a:latin typeface="Lucida Grande"/>
        <a:ea typeface="Lucida Grande"/>
        <a:cs typeface="Lucida Grande"/>
        <a:sym typeface="Lucida Grande"/>
      </a:defRPr>
    </a:lvl2pPr>
    <a:lvl3pPr indent="457200" defTabSz="584200" latinLnBrk="0">
      <a:defRPr sz="2200">
        <a:latin typeface="Lucida Grande"/>
        <a:ea typeface="Lucida Grande"/>
        <a:cs typeface="Lucida Grande"/>
        <a:sym typeface="Lucida Grande"/>
      </a:defRPr>
    </a:lvl3pPr>
    <a:lvl4pPr indent="685800" defTabSz="584200" latinLnBrk="0">
      <a:defRPr sz="2200">
        <a:latin typeface="Lucida Grande"/>
        <a:ea typeface="Lucida Grande"/>
        <a:cs typeface="Lucida Grande"/>
        <a:sym typeface="Lucida Grande"/>
      </a:defRPr>
    </a:lvl4pPr>
    <a:lvl5pPr indent="914400" defTabSz="584200" latinLnBrk="0">
      <a:defRPr sz="2200">
        <a:latin typeface="Lucida Grande"/>
        <a:ea typeface="Lucida Grande"/>
        <a:cs typeface="Lucida Grande"/>
        <a:sym typeface="Lucida Grande"/>
      </a:defRPr>
    </a:lvl5pPr>
    <a:lvl6pPr indent="1143000" defTabSz="584200" latinLnBrk="0">
      <a:defRPr sz="2200">
        <a:latin typeface="Lucida Grande"/>
        <a:ea typeface="Lucida Grande"/>
        <a:cs typeface="Lucida Grande"/>
        <a:sym typeface="Lucida Grande"/>
      </a:defRPr>
    </a:lvl6pPr>
    <a:lvl7pPr indent="1371600" defTabSz="584200" latinLnBrk="0">
      <a:defRPr sz="2200">
        <a:latin typeface="Lucida Grande"/>
        <a:ea typeface="Lucida Grande"/>
        <a:cs typeface="Lucida Grande"/>
        <a:sym typeface="Lucida Grande"/>
      </a:defRPr>
    </a:lvl7pPr>
    <a:lvl8pPr indent="1600200" defTabSz="584200" latinLnBrk="0">
      <a:defRPr sz="2200">
        <a:latin typeface="Lucida Grande"/>
        <a:ea typeface="Lucida Grande"/>
        <a:cs typeface="Lucida Grande"/>
        <a:sym typeface="Lucida Grande"/>
      </a:defRPr>
    </a:lvl8pPr>
    <a:lvl9pPr indent="1828800" defTabSz="584200" latinLnBrk="0">
      <a:defRPr sz="2200">
        <a:latin typeface="Lucida Grande"/>
        <a:ea typeface="Lucida Grande"/>
        <a:cs typeface="Lucida Grande"/>
        <a:sym typeface="Lucida Grand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p:spTree>
      <p:nvGrpSpPr>
        <p:cNvPr id="1" name=""/>
        <p:cNvGrpSpPr/>
        <p:nvPr/>
      </p:nvGrpSpPr>
      <p:grpSpPr>
        <a:xfrm>
          <a:off x="0" y="0"/>
          <a:ext cx="0" cy="0"/>
          <a:chOff x="0" y="0"/>
          <a:chExt cx="0" cy="0"/>
        </a:xfrm>
      </p:grpSpPr>
      <p:sp>
        <p:nvSpPr>
          <p:cNvPr id="16" name="Circle"/>
          <p:cNvSpPr/>
          <p:nvPr/>
        </p:nvSpPr>
        <p:spPr>
          <a:xfrm>
            <a:off x="685800" y="673100"/>
            <a:ext cx="1270000" cy="1270000"/>
          </a:xfrm>
          <a:prstGeom prst="ellipse">
            <a:avLst/>
          </a:prstGeom>
          <a:ln w="12700">
            <a:solidFill>
              <a:srgbClr val="83E7FF"/>
            </a:solidFill>
            <a:miter lim="400000"/>
          </a:ln>
        </p:spPr>
        <p:txBody>
          <a:bodyPr lIns="50800" tIns="50800" rIns="50800" bIns="50800" anchor="ctr"/>
          <a:lstStyle/>
          <a:p>
            <a:pPr>
              <a:defRPr sz="4000">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7" name="Circle"/>
          <p:cNvSpPr/>
          <p:nvPr/>
        </p:nvSpPr>
        <p:spPr>
          <a:xfrm>
            <a:off x="1117600" y="1104900"/>
            <a:ext cx="419100" cy="419100"/>
          </a:xfrm>
          <a:prstGeom prst="ellipse">
            <a:avLst/>
          </a:prstGeom>
          <a:ln w="12700">
            <a:solidFill>
              <a:srgbClr val="83E7FF"/>
            </a:solidFill>
            <a:miter lim="400000"/>
          </a:ln>
        </p:spPr>
        <p:txBody>
          <a:bodyPr lIns="50800" tIns="50800" rIns="50800" bIns="50800" anchor="ctr"/>
          <a:lstStyle/>
          <a:p>
            <a:pPr>
              <a:defRPr sz="4000">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8" name="Line"/>
          <p:cNvSpPr/>
          <p:nvPr/>
        </p:nvSpPr>
        <p:spPr>
          <a:xfrm>
            <a:off x="1341966" y="698500"/>
            <a:ext cx="4220634" cy="61806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3466" y="296"/>
                </a:lnTo>
                <a:lnTo>
                  <a:pt x="21600" y="0"/>
                </a:lnTo>
              </a:path>
            </a:pathLst>
          </a:custGeom>
          <a:ln w="12700">
            <a:solidFill>
              <a:srgbClr val="83E7FF"/>
            </a:solidFill>
            <a:miter lim="400000"/>
          </a:ln>
        </p:spPr>
        <p:txBody>
          <a:bodyPr lIns="50800" tIns="50800" rIns="50800" bIns="50800" anchor="ctr"/>
          <a:lstStyle/>
          <a:p>
            <a:pPr>
              <a:defRPr sz="4000">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9" name="Line"/>
          <p:cNvSpPr/>
          <p:nvPr/>
        </p:nvSpPr>
        <p:spPr>
          <a:xfrm>
            <a:off x="1648037" y="1764264"/>
            <a:ext cx="182309" cy="182309"/>
          </a:xfrm>
          <a:prstGeom prst="line">
            <a:avLst/>
          </a:prstGeom>
          <a:ln w="12700">
            <a:solidFill>
              <a:srgbClr val="83E7FF"/>
            </a:solidFill>
            <a:miter lim="400000"/>
          </a:ln>
        </p:spPr>
        <p:txBody>
          <a:bodyPr lIns="0" tIns="0" rIns="0" bIns="0"/>
          <a:lstStyle/>
          <a:p>
            <a:pPr algn="l" defTabSz="457200">
              <a:defRPr sz="1200">
                <a:solidFill>
                  <a:srgbClr val="000000"/>
                </a:solidFill>
                <a:latin typeface="Helvetica"/>
                <a:ea typeface="Helvetica"/>
                <a:cs typeface="Helvetica"/>
                <a:sym typeface="Helvetica"/>
              </a:defRPr>
            </a:pPr>
            <a:endParaRPr/>
          </a:p>
        </p:txBody>
      </p:sp>
      <p:sp>
        <p:nvSpPr>
          <p:cNvPr id="20" name="Line"/>
          <p:cNvSpPr/>
          <p:nvPr/>
        </p:nvSpPr>
        <p:spPr>
          <a:xfrm>
            <a:off x="759037" y="811764"/>
            <a:ext cx="182309" cy="182309"/>
          </a:xfrm>
          <a:prstGeom prst="line">
            <a:avLst/>
          </a:prstGeom>
          <a:ln w="12700">
            <a:solidFill>
              <a:srgbClr val="83E7FF"/>
            </a:solidFill>
            <a:miter lim="400000"/>
          </a:ln>
        </p:spPr>
        <p:txBody>
          <a:bodyPr lIns="0" tIns="0" rIns="0" bIns="0"/>
          <a:lstStyle/>
          <a:p>
            <a:pPr algn="l" defTabSz="457200">
              <a:defRPr sz="1200">
                <a:solidFill>
                  <a:srgbClr val="000000"/>
                </a:solidFill>
                <a:latin typeface="Helvetica"/>
                <a:ea typeface="Helvetica"/>
                <a:cs typeface="Helvetica"/>
                <a:sym typeface="Helvetica"/>
              </a:defRPr>
            </a:pPr>
            <a:endParaRPr/>
          </a:p>
        </p:txBody>
      </p:sp>
      <p:sp>
        <p:nvSpPr>
          <p:cNvPr id="21" name="Line"/>
          <p:cNvSpPr/>
          <p:nvPr/>
        </p:nvSpPr>
        <p:spPr>
          <a:xfrm flipH="1">
            <a:off x="1320799" y="1333500"/>
            <a:ext cx="1" cy="2224574"/>
          </a:xfrm>
          <a:prstGeom prst="line">
            <a:avLst/>
          </a:prstGeom>
          <a:ln w="12700">
            <a:solidFill>
              <a:srgbClr val="83E7FF"/>
            </a:solidFill>
            <a:miter lim="400000"/>
          </a:ln>
        </p:spPr>
        <p:txBody>
          <a:bodyPr lIns="0" tIns="0" rIns="0" bIns="0"/>
          <a:lstStyle/>
          <a:p>
            <a:pPr algn="l" defTabSz="457200">
              <a:defRPr sz="1200">
                <a:solidFill>
                  <a:srgbClr val="000000"/>
                </a:solidFill>
                <a:latin typeface="Helvetica"/>
                <a:ea typeface="Helvetica"/>
                <a:cs typeface="Helvetica"/>
                <a:sym typeface="Helvetica"/>
              </a:defRPr>
            </a:pPr>
            <a:endParaRPr/>
          </a:p>
        </p:txBody>
      </p:sp>
      <p:sp>
        <p:nvSpPr>
          <p:cNvPr id="22" name="Circle"/>
          <p:cNvSpPr/>
          <p:nvPr/>
        </p:nvSpPr>
        <p:spPr>
          <a:xfrm>
            <a:off x="12026900" y="8813800"/>
            <a:ext cx="609600" cy="609600"/>
          </a:xfrm>
          <a:prstGeom prst="ellipse">
            <a:avLst/>
          </a:prstGeom>
          <a:ln w="12700">
            <a:solidFill>
              <a:srgbClr val="83E7FF"/>
            </a:solidFill>
            <a:miter lim="400000"/>
          </a:ln>
        </p:spPr>
        <p:txBody>
          <a:bodyPr lIns="50800" tIns="50800" rIns="50800" bIns="50800" anchor="ctr"/>
          <a:lstStyle/>
          <a:p>
            <a:pPr>
              <a:defRPr sz="4000">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3" name="Line"/>
          <p:cNvSpPr/>
          <p:nvPr/>
        </p:nvSpPr>
        <p:spPr>
          <a:xfrm>
            <a:off x="12320544" y="8705928"/>
            <a:ext cx="1" cy="212944"/>
          </a:xfrm>
          <a:prstGeom prst="line">
            <a:avLst/>
          </a:prstGeom>
          <a:ln w="12700">
            <a:solidFill>
              <a:srgbClr val="83E7FF"/>
            </a:solidFill>
            <a:miter lim="400000"/>
          </a:ln>
        </p:spPr>
        <p:txBody>
          <a:bodyPr lIns="0" tIns="0" rIns="0" bIns="0"/>
          <a:lstStyle/>
          <a:p>
            <a:pPr algn="l" defTabSz="457200">
              <a:defRPr sz="1200">
                <a:solidFill>
                  <a:srgbClr val="000000"/>
                </a:solidFill>
                <a:latin typeface="Helvetica"/>
                <a:ea typeface="Helvetica"/>
                <a:cs typeface="Helvetica"/>
                <a:sym typeface="Helvetica"/>
              </a:defRPr>
            </a:pPr>
            <a:endParaRPr/>
          </a:p>
        </p:txBody>
      </p:sp>
      <p:sp>
        <p:nvSpPr>
          <p:cNvPr id="24" name="Line"/>
          <p:cNvSpPr/>
          <p:nvPr/>
        </p:nvSpPr>
        <p:spPr>
          <a:xfrm>
            <a:off x="11888744" y="9125028"/>
            <a:ext cx="242411" cy="128"/>
          </a:xfrm>
          <a:prstGeom prst="line">
            <a:avLst/>
          </a:prstGeom>
          <a:ln w="12700">
            <a:solidFill>
              <a:srgbClr val="83E7FF"/>
            </a:solidFill>
            <a:miter lim="400000"/>
          </a:ln>
        </p:spPr>
        <p:txBody>
          <a:bodyPr lIns="0" tIns="0" rIns="0" bIns="0"/>
          <a:lstStyle/>
          <a:p>
            <a:pPr algn="l" defTabSz="457200">
              <a:defRPr sz="1200">
                <a:solidFill>
                  <a:srgbClr val="000000"/>
                </a:solidFill>
                <a:latin typeface="Helvetica"/>
                <a:ea typeface="Helvetica"/>
                <a:cs typeface="Helvetica"/>
                <a:sym typeface="Helvetica"/>
              </a:defRPr>
            </a:pPr>
            <a:endParaRPr/>
          </a:p>
        </p:txBody>
      </p:sp>
      <p:sp>
        <p:nvSpPr>
          <p:cNvPr id="25" name="Line"/>
          <p:cNvSpPr/>
          <p:nvPr/>
        </p:nvSpPr>
        <p:spPr>
          <a:xfrm>
            <a:off x="12333244" y="9328228"/>
            <a:ext cx="1" cy="212944"/>
          </a:xfrm>
          <a:prstGeom prst="line">
            <a:avLst/>
          </a:prstGeom>
          <a:ln w="12700">
            <a:solidFill>
              <a:srgbClr val="83E7FF"/>
            </a:solidFill>
            <a:miter lim="400000"/>
          </a:ln>
        </p:spPr>
        <p:txBody>
          <a:bodyPr lIns="0" tIns="0" rIns="0" bIns="0"/>
          <a:lstStyle/>
          <a:p>
            <a:pPr algn="l" defTabSz="457200">
              <a:defRPr sz="1200">
                <a:solidFill>
                  <a:srgbClr val="000000"/>
                </a:solidFill>
                <a:latin typeface="Helvetica"/>
                <a:ea typeface="Helvetica"/>
                <a:cs typeface="Helvetica"/>
                <a:sym typeface="Helvetica"/>
              </a:defRPr>
            </a:pPr>
            <a:endParaRPr/>
          </a:p>
        </p:txBody>
      </p:sp>
      <p:sp>
        <p:nvSpPr>
          <p:cNvPr id="26" name="Line"/>
          <p:cNvSpPr/>
          <p:nvPr/>
        </p:nvSpPr>
        <p:spPr>
          <a:xfrm>
            <a:off x="12536444" y="9099628"/>
            <a:ext cx="242411" cy="128"/>
          </a:xfrm>
          <a:prstGeom prst="line">
            <a:avLst/>
          </a:prstGeom>
          <a:ln w="12700">
            <a:solidFill>
              <a:srgbClr val="83E7FF"/>
            </a:solidFill>
            <a:miter lim="400000"/>
          </a:ln>
        </p:spPr>
        <p:txBody>
          <a:bodyPr lIns="0" tIns="0" rIns="0" bIns="0"/>
          <a:lstStyle/>
          <a:p>
            <a:pPr algn="l" defTabSz="457200">
              <a:defRPr sz="1200">
                <a:solidFill>
                  <a:srgbClr val="000000"/>
                </a:solidFill>
                <a:latin typeface="Helvetica"/>
                <a:ea typeface="Helvetica"/>
                <a:cs typeface="Helvetica"/>
                <a:sym typeface="Helvetica"/>
              </a:defRPr>
            </a:pPr>
            <a:endParaRPr/>
          </a:p>
        </p:txBody>
      </p:sp>
      <p:sp>
        <p:nvSpPr>
          <p:cNvPr id="27" name="1"/>
          <p:cNvSpPr txBox="1">
            <a:spLocks noGrp="1"/>
          </p:cNvSpPr>
          <p:nvPr>
            <p:ph type="body" sz="quarter" idx="13"/>
          </p:nvPr>
        </p:nvSpPr>
        <p:spPr>
          <a:xfrm>
            <a:off x="12052300" y="8862789"/>
            <a:ext cx="571500" cy="498922"/>
          </a:xfrm>
          <a:prstGeom prst="rect">
            <a:avLst/>
          </a:prstGeom>
        </p:spPr>
        <p:txBody>
          <a:bodyPr>
            <a:spAutoFit/>
          </a:bodyPr>
          <a:lstStyle>
            <a:lvl1pPr marL="0" indent="0" algn="ctr">
              <a:spcBef>
                <a:spcPts val="0"/>
              </a:spcBef>
              <a:buSzTx/>
              <a:buNone/>
              <a:defRPr sz="2400">
                <a:solidFill>
                  <a:srgbClr val="83E7FF"/>
                </a:solidFill>
                <a:latin typeface="Futura"/>
                <a:ea typeface="Futura"/>
                <a:cs typeface="Futura"/>
                <a:sym typeface="Futura"/>
              </a:defRPr>
            </a:lvl1pPr>
          </a:lstStyle>
          <a:p>
            <a:r>
              <a:rPr lang="pt-BR"/>
              <a:t>Editar estilos de texto Mestre
Segundo nível
Terceiro nível
Quarto nível
Quinto nível</a:t>
            </a:r>
            <a:endParaRPr/>
          </a:p>
        </p:txBody>
      </p:sp>
      <p:sp>
        <p:nvSpPr>
          <p:cNvPr id="28" name="Nam liber tempor cum soluta nobis eleifend option congue nihil imperdiet doming"/>
          <p:cNvSpPr txBox="1">
            <a:spLocks noGrp="1"/>
          </p:cNvSpPr>
          <p:nvPr>
            <p:ph type="body" sz="quarter" idx="14"/>
          </p:nvPr>
        </p:nvSpPr>
        <p:spPr>
          <a:xfrm>
            <a:off x="4375150" y="5321300"/>
            <a:ext cx="4254500" cy="558801"/>
          </a:xfrm>
          <a:prstGeom prst="rect">
            <a:avLst/>
          </a:prstGeom>
        </p:spPr>
        <p:txBody>
          <a:bodyPr>
            <a:spAutoFit/>
          </a:bodyPr>
          <a:lstStyle>
            <a:lvl1pPr marL="0" indent="0" algn="ctr">
              <a:spcBef>
                <a:spcPts val="1000"/>
              </a:spcBef>
              <a:buSzTx/>
              <a:buNone/>
              <a:defRPr sz="1300" cap="all">
                <a:solidFill>
                  <a:srgbClr val="FFFFFF"/>
                </a:solidFill>
                <a:latin typeface="Avenir Next Demi Bold"/>
                <a:ea typeface="Avenir Next Demi Bold"/>
                <a:cs typeface="Avenir Next Demi Bold"/>
                <a:sym typeface="Avenir Next Demi Bold"/>
              </a:defRPr>
            </a:lvl1pPr>
          </a:lstStyle>
          <a:p>
            <a:r>
              <a:rPr lang="pt-BR"/>
              <a:t>Editar estilos de texto Mestre
Segundo nível
Terceiro nível
Quarto nível
Quinto nível</a:t>
            </a:r>
            <a:endParaRPr/>
          </a:p>
        </p:txBody>
      </p:sp>
      <p:sp>
        <p:nvSpPr>
          <p:cNvPr id="29" name="Duis autem vel eum iriure dolor"/>
          <p:cNvSpPr txBox="1">
            <a:spLocks noGrp="1"/>
          </p:cNvSpPr>
          <p:nvPr>
            <p:ph type="body" sz="quarter" idx="15"/>
          </p:nvPr>
        </p:nvSpPr>
        <p:spPr>
          <a:xfrm>
            <a:off x="2959100" y="381000"/>
            <a:ext cx="2857500" cy="330201"/>
          </a:xfrm>
          <a:prstGeom prst="rect">
            <a:avLst/>
          </a:prstGeom>
        </p:spPr>
        <p:txBody>
          <a:bodyPr>
            <a:spAutoFit/>
          </a:bodyPr>
          <a:lstStyle>
            <a:lvl1pPr marL="0" indent="0" algn="just">
              <a:spcBef>
                <a:spcPts val="1000"/>
              </a:spcBef>
              <a:buSzTx/>
              <a:buNone/>
              <a:defRPr sz="1300">
                <a:solidFill>
                  <a:srgbClr val="FFFFFF"/>
                </a:solidFill>
                <a:latin typeface="Avenir Next"/>
                <a:ea typeface="Avenir Next"/>
                <a:cs typeface="Avenir Next"/>
                <a:sym typeface="Avenir Next"/>
              </a:defRPr>
            </a:lvl1pPr>
          </a:lstStyle>
          <a:p>
            <a:r>
              <a:rPr lang="pt-BR"/>
              <a:t>Editar estilos de texto Mestre
Segundo nível
Terceiro nível
Quarto nível
Quinto nível</a:t>
            </a:r>
            <a:endParaRPr/>
          </a:p>
        </p:txBody>
      </p:sp>
      <p:sp>
        <p:nvSpPr>
          <p:cNvPr id="30" name="Claritas est etiam"/>
          <p:cNvSpPr txBox="1">
            <a:spLocks noGrp="1"/>
          </p:cNvSpPr>
          <p:nvPr>
            <p:ph type="body" sz="quarter" idx="16"/>
          </p:nvPr>
        </p:nvSpPr>
        <p:spPr>
          <a:xfrm rot="16197228">
            <a:off x="279307" y="2565399"/>
            <a:ext cx="1651001" cy="330201"/>
          </a:xfrm>
          <a:prstGeom prst="rect">
            <a:avLst/>
          </a:prstGeom>
        </p:spPr>
        <p:txBody>
          <a:bodyPr>
            <a:spAutoFit/>
          </a:bodyPr>
          <a:lstStyle>
            <a:lvl1pPr marL="0" indent="0" algn="just">
              <a:spcBef>
                <a:spcPts val="1000"/>
              </a:spcBef>
              <a:buSzTx/>
              <a:buNone/>
              <a:defRPr sz="1300">
                <a:solidFill>
                  <a:srgbClr val="FFFFFF"/>
                </a:solidFill>
                <a:latin typeface="Avenir Next"/>
                <a:ea typeface="Avenir Next"/>
                <a:cs typeface="Avenir Next"/>
                <a:sym typeface="Avenir Next"/>
              </a:defRPr>
            </a:lvl1pPr>
          </a:lstStyle>
          <a:p>
            <a:r>
              <a:rPr lang="pt-BR"/>
              <a:t>Editar estilos de texto Mestre
Segundo nível
Terceiro nível
Quarto nível
Quinto nível</a:t>
            </a:r>
            <a:endParaRPr/>
          </a:p>
        </p:txBody>
      </p:sp>
      <p:sp>
        <p:nvSpPr>
          <p:cNvPr id="31" name="Keynote Theme"/>
          <p:cNvSpPr txBox="1">
            <a:spLocks noGrp="1"/>
          </p:cNvSpPr>
          <p:nvPr>
            <p:ph type="body" sz="quarter" idx="17" hasCustomPrompt="1"/>
          </p:nvPr>
        </p:nvSpPr>
        <p:spPr>
          <a:xfrm>
            <a:off x="1117600" y="3968251"/>
            <a:ext cx="10771144" cy="1241365"/>
          </a:xfrm>
          <a:prstGeom prst="rect">
            <a:avLst/>
          </a:prstGeom>
        </p:spPr>
        <p:txBody>
          <a:bodyPr wrap="square">
            <a:spAutoFit/>
          </a:bodyPr>
          <a:lstStyle>
            <a:lvl1pPr marL="0" indent="0" algn="ctr">
              <a:spcBef>
                <a:spcPts val="0"/>
              </a:spcBef>
              <a:buSzTx/>
              <a:buNone/>
              <a:defRPr sz="7400" cap="all">
                <a:solidFill>
                  <a:srgbClr val="FFFFFF"/>
                </a:solidFill>
                <a:latin typeface="Futura"/>
                <a:ea typeface="Futura"/>
                <a:cs typeface="Futura"/>
                <a:sym typeface="Futura"/>
              </a:defRPr>
            </a:lvl1pPr>
          </a:lstStyle>
          <a:p>
            <a:r>
              <a:rPr lang="en-US"/>
              <a:t>powrpoint</a:t>
            </a:r>
            <a:r>
              <a:t> Theme</a:t>
            </a:r>
          </a:p>
        </p:txBody>
      </p:sp>
      <p:sp>
        <p:nvSpPr>
          <p:cNvPr id="32"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extLst>
      <p:ext uri="{BB962C8B-B14F-4D97-AF65-F5344CB8AC3E}">
        <p14:creationId xmlns:p14="http://schemas.microsoft.com/office/powerpoint/2010/main" val="2759761345"/>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reserve="1">
  <p:cSld name="Photos - Horizontal 4 Up">
    <p:spTree>
      <p:nvGrpSpPr>
        <p:cNvPr id="1" name=""/>
        <p:cNvGrpSpPr/>
        <p:nvPr/>
      </p:nvGrpSpPr>
      <p:grpSpPr>
        <a:xfrm>
          <a:off x="0" y="0"/>
          <a:ext cx="0" cy="0"/>
          <a:chOff x="0" y="0"/>
          <a:chExt cx="0" cy="0"/>
        </a:xfrm>
      </p:grpSpPr>
      <p:sp>
        <p:nvSpPr>
          <p:cNvPr id="175" name="Circle"/>
          <p:cNvSpPr/>
          <p:nvPr/>
        </p:nvSpPr>
        <p:spPr>
          <a:xfrm>
            <a:off x="685800" y="673100"/>
            <a:ext cx="1270000" cy="1270000"/>
          </a:xfrm>
          <a:prstGeom prst="ellipse">
            <a:avLst/>
          </a:prstGeom>
          <a:ln w="12700">
            <a:solidFill>
              <a:srgbClr val="83E7FF"/>
            </a:solidFill>
            <a:miter lim="400000"/>
          </a:ln>
        </p:spPr>
        <p:txBody>
          <a:bodyPr lIns="50800" tIns="50800" rIns="50800" bIns="50800" anchor="ctr"/>
          <a:lstStyle/>
          <a:p>
            <a:pPr>
              <a:defRPr sz="4000">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76" name="Circle"/>
          <p:cNvSpPr/>
          <p:nvPr/>
        </p:nvSpPr>
        <p:spPr>
          <a:xfrm>
            <a:off x="1117600" y="1104900"/>
            <a:ext cx="419100" cy="419100"/>
          </a:xfrm>
          <a:prstGeom prst="ellipse">
            <a:avLst/>
          </a:prstGeom>
          <a:ln w="12700">
            <a:solidFill>
              <a:srgbClr val="83E7FF"/>
            </a:solidFill>
            <a:miter lim="400000"/>
          </a:ln>
        </p:spPr>
        <p:txBody>
          <a:bodyPr lIns="50800" tIns="50800" rIns="50800" bIns="50800" anchor="ctr"/>
          <a:lstStyle/>
          <a:p>
            <a:pPr>
              <a:defRPr sz="4000">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77" name="Line"/>
          <p:cNvSpPr/>
          <p:nvPr/>
        </p:nvSpPr>
        <p:spPr>
          <a:xfrm>
            <a:off x="1341966" y="698500"/>
            <a:ext cx="4220634" cy="61806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3466" y="296"/>
                </a:lnTo>
                <a:lnTo>
                  <a:pt x="21600" y="0"/>
                </a:lnTo>
              </a:path>
            </a:pathLst>
          </a:custGeom>
          <a:ln w="12700">
            <a:solidFill>
              <a:srgbClr val="83E7FF"/>
            </a:solidFill>
            <a:miter lim="400000"/>
          </a:ln>
        </p:spPr>
        <p:txBody>
          <a:bodyPr lIns="50800" tIns="50800" rIns="50800" bIns="50800" anchor="ctr"/>
          <a:lstStyle/>
          <a:p>
            <a:pPr>
              <a:defRPr sz="4000">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78" name="Line"/>
          <p:cNvSpPr/>
          <p:nvPr/>
        </p:nvSpPr>
        <p:spPr>
          <a:xfrm>
            <a:off x="1648037" y="1764264"/>
            <a:ext cx="182309" cy="182309"/>
          </a:xfrm>
          <a:prstGeom prst="line">
            <a:avLst/>
          </a:prstGeom>
          <a:ln w="12700">
            <a:solidFill>
              <a:srgbClr val="83E7FF"/>
            </a:solidFill>
            <a:miter lim="400000"/>
          </a:ln>
        </p:spPr>
        <p:txBody>
          <a:bodyPr lIns="0" tIns="0" rIns="0" bIns="0"/>
          <a:lstStyle/>
          <a:p>
            <a:pPr algn="l" defTabSz="457200">
              <a:defRPr sz="1200">
                <a:solidFill>
                  <a:srgbClr val="000000"/>
                </a:solidFill>
                <a:latin typeface="Helvetica"/>
                <a:ea typeface="Helvetica"/>
                <a:cs typeface="Helvetica"/>
                <a:sym typeface="Helvetica"/>
              </a:defRPr>
            </a:pPr>
            <a:endParaRPr/>
          </a:p>
        </p:txBody>
      </p:sp>
      <p:sp>
        <p:nvSpPr>
          <p:cNvPr id="179" name="Line"/>
          <p:cNvSpPr/>
          <p:nvPr/>
        </p:nvSpPr>
        <p:spPr>
          <a:xfrm>
            <a:off x="759037" y="811764"/>
            <a:ext cx="182309" cy="182309"/>
          </a:xfrm>
          <a:prstGeom prst="line">
            <a:avLst/>
          </a:prstGeom>
          <a:ln w="12700">
            <a:solidFill>
              <a:srgbClr val="83E7FF"/>
            </a:solidFill>
            <a:miter lim="400000"/>
          </a:ln>
        </p:spPr>
        <p:txBody>
          <a:bodyPr lIns="0" tIns="0" rIns="0" bIns="0"/>
          <a:lstStyle/>
          <a:p>
            <a:pPr algn="l" defTabSz="457200">
              <a:defRPr sz="1200">
                <a:solidFill>
                  <a:srgbClr val="000000"/>
                </a:solidFill>
                <a:latin typeface="Helvetica"/>
                <a:ea typeface="Helvetica"/>
                <a:cs typeface="Helvetica"/>
                <a:sym typeface="Helvetica"/>
              </a:defRPr>
            </a:pPr>
            <a:endParaRPr/>
          </a:p>
        </p:txBody>
      </p:sp>
      <p:sp>
        <p:nvSpPr>
          <p:cNvPr id="180" name="Line"/>
          <p:cNvSpPr/>
          <p:nvPr/>
        </p:nvSpPr>
        <p:spPr>
          <a:xfrm flipH="1">
            <a:off x="1320799" y="1333500"/>
            <a:ext cx="1" cy="2224574"/>
          </a:xfrm>
          <a:prstGeom prst="line">
            <a:avLst/>
          </a:prstGeom>
          <a:ln w="12700">
            <a:solidFill>
              <a:srgbClr val="83E7FF"/>
            </a:solidFill>
            <a:miter lim="400000"/>
          </a:ln>
        </p:spPr>
        <p:txBody>
          <a:bodyPr lIns="0" tIns="0" rIns="0" bIns="0"/>
          <a:lstStyle/>
          <a:p>
            <a:pPr algn="l" defTabSz="457200">
              <a:defRPr sz="1200">
                <a:solidFill>
                  <a:srgbClr val="000000"/>
                </a:solidFill>
                <a:latin typeface="Helvetica"/>
                <a:ea typeface="Helvetica"/>
                <a:cs typeface="Helvetica"/>
                <a:sym typeface="Helvetica"/>
              </a:defRPr>
            </a:pPr>
            <a:endParaRPr/>
          </a:p>
        </p:txBody>
      </p:sp>
      <p:sp>
        <p:nvSpPr>
          <p:cNvPr id="181" name="10"/>
          <p:cNvSpPr txBox="1">
            <a:spLocks noGrp="1"/>
          </p:cNvSpPr>
          <p:nvPr>
            <p:ph type="body" sz="quarter" idx="13"/>
          </p:nvPr>
        </p:nvSpPr>
        <p:spPr>
          <a:xfrm>
            <a:off x="12039600" y="8862789"/>
            <a:ext cx="571500" cy="498922"/>
          </a:xfrm>
          <a:prstGeom prst="rect">
            <a:avLst/>
          </a:prstGeom>
        </p:spPr>
        <p:txBody>
          <a:bodyPr>
            <a:spAutoFit/>
          </a:bodyPr>
          <a:lstStyle>
            <a:lvl1pPr marL="0" indent="0" algn="ctr">
              <a:spcBef>
                <a:spcPts val="0"/>
              </a:spcBef>
              <a:buSzTx/>
              <a:buNone/>
              <a:defRPr sz="2400">
                <a:solidFill>
                  <a:srgbClr val="83E7FF"/>
                </a:solidFill>
                <a:latin typeface="Futura"/>
                <a:ea typeface="Futura"/>
                <a:cs typeface="Futura"/>
                <a:sym typeface="Futura"/>
              </a:defRPr>
            </a:lvl1pPr>
          </a:lstStyle>
          <a:p>
            <a:r>
              <a:rPr lang="pt-BR"/>
              <a:t>Editar estilos de texto Mestre
Segundo nível
Terceiro nível
Quarto nível
Quinto nível</a:t>
            </a:r>
            <a:endParaRPr/>
          </a:p>
        </p:txBody>
      </p:sp>
      <p:sp>
        <p:nvSpPr>
          <p:cNvPr id="182" name="apple-1834328_1280.jpg"/>
          <p:cNvSpPr>
            <a:spLocks noGrp="1"/>
          </p:cNvSpPr>
          <p:nvPr>
            <p:ph type="pic" sz="quarter" idx="14"/>
          </p:nvPr>
        </p:nvSpPr>
        <p:spPr>
          <a:xfrm>
            <a:off x="6709833" y="4521200"/>
            <a:ext cx="2527301" cy="1895475"/>
          </a:xfrm>
          <a:prstGeom prst="rect">
            <a:avLst/>
          </a:prstGeom>
          <a:ln w="9525">
            <a:round/>
          </a:ln>
        </p:spPr>
        <p:txBody>
          <a:bodyPr lIns="91439" tIns="45719" rIns="91439" bIns="45719" anchor="t"/>
          <a:lstStyle>
            <a:lvl1pPr>
              <a:defRPr sz="2000"/>
            </a:lvl1pPr>
          </a:lstStyle>
          <a:p>
            <a:r>
              <a:rPr lang="pt-BR"/>
              <a:t>Clique no ícone para adicionar uma imagem</a:t>
            </a:r>
            <a:endParaRPr/>
          </a:p>
        </p:txBody>
      </p:sp>
      <p:sp>
        <p:nvSpPr>
          <p:cNvPr id="183" name="apple-1834328_1280.jpg"/>
          <p:cNvSpPr>
            <a:spLocks noGrp="1"/>
          </p:cNvSpPr>
          <p:nvPr>
            <p:ph type="pic" sz="quarter" idx="15"/>
          </p:nvPr>
        </p:nvSpPr>
        <p:spPr>
          <a:xfrm>
            <a:off x="3627966" y="4521200"/>
            <a:ext cx="2692401" cy="2019300"/>
          </a:xfrm>
          <a:prstGeom prst="rect">
            <a:avLst/>
          </a:prstGeom>
          <a:ln w="9525">
            <a:round/>
          </a:ln>
        </p:spPr>
        <p:txBody>
          <a:bodyPr lIns="91439" tIns="45719" rIns="91439" bIns="45719" anchor="t"/>
          <a:lstStyle>
            <a:lvl1pPr>
              <a:defRPr sz="2000"/>
            </a:lvl1pPr>
          </a:lstStyle>
          <a:p>
            <a:r>
              <a:rPr lang="pt-BR"/>
              <a:t>Clique no ícone para adicionar uma imagem</a:t>
            </a:r>
            <a:endParaRPr/>
          </a:p>
        </p:txBody>
      </p:sp>
      <p:sp>
        <p:nvSpPr>
          <p:cNvPr id="184" name="apple-1834328_1280.jpg"/>
          <p:cNvSpPr>
            <a:spLocks noGrp="1"/>
          </p:cNvSpPr>
          <p:nvPr>
            <p:ph type="pic" sz="quarter" idx="16"/>
          </p:nvPr>
        </p:nvSpPr>
        <p:spPr>
          <a:xfrm>
            <a:off x="6709833" y="2165350"/>
            <a:ext cx="2667001" cy="2000250"/>
          </a:xfrm>
          <a:prstGeom prst="rect">
            <a:avLst/>
          </a:prstGeom>
          <a:ln w="9525">
            <a:round/>
          </a:ln>
        </p:spPr>
        <p:txBody>
          <a:bodyPr lIns="91439" tIns="45719" rIns="91439" bIns="45719" anchor="t"/>
          <a:lstStyle>
            <a:lvl1pPr>
              <a:defRPr sz="2000"/>
            </a:lvl1pPr>
          </a:lstStyle>
          <a:p>
            <a:r>
              <a:rPr lang="pt-BR"/>
              <a:t>Clique no ícone para adicionar uma imagem</a:t>
            </a:r>
            <a:endParaRPr/>
          </a:p>
        </p:txBody>
      </p:sp>
      <p:sp>
        <p:nvSpPr>
          <p:cNvPr id="185" name="apple-1834328_1280.jpg"/>
          <p:cNvSpPr>
            <a:spLocks noGrp="1"/>
          </p:cNvSpPr>
          <p:nvPr>
            <p:ph type="pic" sz="quarter" idx="17"/>
          </p:nvPr>
        </p:nvSpPr>
        <p:spPr>
          <a:xfrm>
            <a:off x="3915833" y="2362200"/>
            <a:ext cx="2404534" cy="1803400"/>
          </a:xfrm>
          <a:prstGeom prst="rect">
            <a:avLst/>
          </a:prstGeom>
          <a:ln w="9525">
            <a:round/>
          </a:ln>
        </p:spPr>
        <p:txBody>
          <a:bodyPr lIns="91439" tIns="45719" rIns="91439" bIns="45719" anchor="t"/>
          <a:lstStyle>
            <a:lvl1pPr>
              <a:defRPr sz="2000"/>
            </a:lvl1pPr>
          </a:lstStyle>
          <a:p>
            <a:r>
              <a:rPr lang="pt-BR"/>
              <a:t>Clique no ícone para adicionar uma imagem</a:t>
            </a:r>
            <a:endParaRPr/>
          </a:p>
        </p:txBody>
      </p:sp>
      <p:sp>
        <p:nvSpPr>
          <p:cNvPr id="186" name="Duis autem vel eum iriure dolor"/>
          <p:cNvSpPr txBox="1">
            <a:spLocks noGrp="1"/>
          </p:cNvSpPr>
          <p:nvPr>
            <p:ph type="body" sz="quarter" idx="18"/>
          </p:nvPr>
        </p:nvSpPr>
        <p:spPr>
          <a:xfrm>
            <a:off x="2959100" y="381000"/>
            <a:ext cx="2857500" cy="330201"/>
          </a:xfrm>
          <a:prstGeom prst="rect">
            <a:avLst/>
          </a:prstGeom>
        </p:spPr>
        <p:txBody>
          <a:bodyPr>
            <a:spAutoFit/>
          </a:bodyPr>
          <a:lstStyle>
            <a:lvl1pPr marL="0" indent="0" algn="just">
              <a:spcBef>
                <a:spcPts val="1000"/>
              </a:spcBef>
              <a:buSzTx/>
              <a:buNone/>
              <a:defRPr sz="1300">
                <a:solidFill>
                  <a:srgbClr val="FFFFFF"/>
                </a:solidFill>
                <a:latin typeface="Avenir Next"/>
                <a:ea typeface="Avenir Next"/>
                <a:cs typeface="Avenir Next"/>
                <a:sym typeface="Avenir Next"/>
              </a:defRPr>
            </a:lvl1pPr>
          </a:lstStyle>
          <a:p>
            <a:r>
              <a:rPr lang="pt-BR"/>
              <a:t>Editar estilos de texto Mestre
Segundo nível
Terceiro nível
Quarto nível
Quinto nível</a:t>
            </a:r>
            <a:endParaRPr/>
          </a:p>
        </p:txBody>
      </p:sp>
      <p:sp>
        <p:nvSpPr>
          <p:cNvPr id="187" name="Claritas est etiam"/>
          <p:cNvSpPr txBox="1">
            <a:spLocks noGrp="1"/>
          </p:cNvSpPr>
          <p:nvPr>
            <p:ph type="body" sz="quarter" idx="19"/>
          </p:nvPr>
        </p:nvSpPr>
        <p:spPr>
          <a:xfrm rot="16197228">
            <a:off x="279307" y="2565399"/>
            <a:ext cx="1651001" cy="330201"/>
          </a:xfrm>
          <a:prstGeom prst="rect">
            <a:avLst/>
          </a:prstGeom>
        </p:spPr>
        <p:txBody>
          <a:bodyPr>
            <a:spAutoFit/>
          </a:bodyPr>
          <a:lstStyle>
            <a:lvl1pPr marL="0" indent="0" algn="just">
              <a:spcBef>
                <a:spcPts val="1000"/>
              </a:spcBef>
              <a:buSzTx/>
              <a:buNone/>
              <a:defRPr sz="1300">
                <a:solidFill>
                  <a:srgbClr val="FFFFFF"/>
                </a:solidFill>
                <a:latin typeface="Avenir Next"/>
                <a:ea typeface="Avenir Next"/>
                <a:cs typeface="Avenir Next"/>
                <a:sym typeface="Avenir Next"/>
              </a:defRPr>
            </a:lvl1pPr>
          </a:lstStyle>
          <a:p>
            <a:r>
              <a:rPr lang="pt-BR"/>
              <a:t>Editar estilos de texto Mestre
Segundo nível
Terceiro nível
Quarto nível
Quinto nível</a:t>
            </a:r>
            <a:endParaRPr/>
          </a:p>
        </p:txBody>
      </p:sp>
      <p:sp>
        <p:nvSpPr>
          <p:cNvPr id="188" name="Keynote Theme"/>
          <p:cNvSpPr txBox="1">
            <a:spLocks noGrp="1"/>
          </p:cNvSpPr>
          <p:nvPr>
            <p:ph type="body" sz="quarter" idx="20" hasCustomPrompt="1"/>
          </p:nvPr>
        </p:nvSpPr>
        <p:spPr>
          <a:xfrm>
            <a:off x="2897591" y="6925343"/>
            <a:ext cx="7209618" cy="887422"/>
          </a:xfrm>
          <a:prstGeom prst="rect">
            <a:avLst/>
          </a:prstGeom>
        </p:spPr>
        <p:txBody>
          <a:bodyPr>
            <a:spAutoFit/>
          </a:bodyPr>
          <a:lstStyle>
            <a:lvl1pPr marL="0" indent="0" algn="ctr">
              <a:spcBef>
                <a:spcPts val="0"/>
              </a:spcBef>
              <a:buSzTx/>
              <a:buNone/>
              <a:defRPr sz="5100" cap="all">
                <a:solidFill>
                  <a:srgbClr val="FFFFFF"/>
                </a:solidFill>
                <a:latin typeface="Futura"/>
                <a:ea typeface="Futura"/>
                <a:cs typeface="Futura"/>
                <a:sym typeface="Futura"/>
              </a:defRPr>
            </a:lvl1pPr>
          </a:lstStyle>
          <a:p>
            <a:r>
              <a:rPr lang="en-US"/>
              <a:t>Powrpoint</a:t>
            </a:r>
            <a:r>
              <a:t> Theme</a:t>
            </a:r>
          </a:p>
        </p:txBody>
      </p:sp>
      <p:sp>
        <p:nvSpPr>
          <p:cNvPr id="189" name="Nam liber tempor cum soluta nobis eleifend option congue nihil imperdiet doming"/>
          <p:cNvSpPr txBox="1">
            <a:spLocks noGrp="1"/>
          </p:cNvSpPr>
          <p:nvPr>
            <p:ph type="body" sz="quarter" idx="21"/>
          </p:nvPr>
        </p:nvSpPr>
        <p:spPr>
          <a:xfrm>
            <a:off x="4375150" y="7864910"/>
            <a:ext cx="4254500" cy="558801"/>
          </a:xfrm>
          <a:prstGeom prst="rect">
            <a:avLst/>
          </a:prstGeom>
        </p:spPr>
        <p:txBody>
          <a:bodyPr>
            <a:spAutoFit/>
          </a:bodyPr>
          <a:lstStyle>
            <a:lvl1pPr marL="0" indent="0" algn="ctr">
              <a:spcBef>
                <a:spcPts val="1000"/>
              </a:spcBef>
              <a:buSzTx/>
              <a:buNone/>
              <a:defRPr sz="1300" cap="all">
                <a:solidFill>
                  <a:srgbClr val="FFFFFF"/>
                </a:solidFill>
                <a:latin typeface="Avenir Next Demi Bold"/>
                <a:ea typeface="Avenir Next Demi Bold"/>
                <a:cs typeface="Avenir Next Demi Bold"/>
                <a:sym typeface="Avenir Next Demi Bold"/>
              </a:defRPr>
            </a:lvl1pPr>
          </a:lstStyle>
          <a:p>
            <a:r>
              <a:rPr lang="pt-BR"/>
              <a:t>Editar estilos de texto Mestre
Segundo nível
Terceiro nível
Quarto nível
Quinto nível</a:t>
            </a:r>
            <a:endParaRPr/>
          </a:p>
        </p:txBody>
      </p:sp>
      <p:sp>
        <p:nvSpPr>
          <p:cNvPr id="190"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extLst>
      <p:ext uri="{BB962C8B-B14F-4D97-AF65-F5344CB8AC3E}">
        <p14:creationId xmlns:p14="http://schemas.microsoft.com/office/powerpoint/2010/main" val="2200517668"/>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reserve="1">
  <p:cSld name="Title &amp; Photos - 2 Up">
    <p:spTree>
      <p:nvGrpSpPr>
        <p:cNvPr id="1" name=""/>
        <p:cNvGrpSpPr/>
        <p:nvPr/>
      </p:nvGrpSpPr>
      <p:grpSpPr>
        <a:xfrm>
          <a:off x="0" y="0"/>
          <a:ext cx="0" cy="0"/>
          <a:chOff x="0" y="0"/>
          <a:chExt cx="0" cy="0"/>
        </a:xfrm>
      </p:grpSpPr>
      <p:sp>
        <p:nvSpPr>
          <p:cNvPr id="197" name="Circle"/>
          <p:cNvSpPr/>
          <p:nvPr/>
        </p:nvSpPr>
        <p:spPr>
          <a:xfrm>
            <a:off x="685800" y="673100"/>
            <a:ext cx="1270000" cy="1270000"/>
          </a:xfrm>
          <a:prstGeom prst="ellipse">
            <a:avLst/>
          </a:prstGeom>
          <a:ln w="12700">
            <a:solidFill>
              <a:srgbClr val="83E7FF"/>
            </a:solidFill>
            <a:miter lim="400000"/>
          </a:ln>
        </p:spPr>
        <p:txBody>
          <a:bodyPr lIns="50800" tIns="50800" rIns="50800" bIns="50800" anchor="ctr"/>
          <a:lstStyle/>
          <a:p>
            <a:pPr>
              <a:defRPr sz="4000">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98" name="Circle"/>
          <p:cNvSpPr/>
          <p:nvPr/>
        </p:nvSpPr>
        <p:spPr>
          <a:xfrm>
            <a:off x="1117600" y="1104900"/>
            <a:ext cx="419100" cy="419100"/>
          </a:xfrm>
          <a:prstGeom prst="ellipse">
            <a:avLst/>
          </a:prstGeom>
          <a:ln w="12700">
            <a:solidFill>
              <a:srgbClr val="83E7FF"/>
            </a:solidFill>
            <a:miter lim="400000"/>
          </a:ln>
        </p:spPr>
        <p:txBody>
          <a:bodyPr lIns="50800" tIns="50800" rIns="50800" bIns="50800" anchor="ctr"/>
          <a:lstStyle/>
          <a:p>
            <a:pPr>
              <a:defRPr sz="4000">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99" name="Line"/>
          <p:cNvSpPr/>
          <p:nvPr/>
        </p:nvSpPr>
        <p:spPr>
          <a:xfrm>
            <a:off x="1341966" y="698500"/>
            <a:ext cx="4220634" cy="61806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3466" y="296"/>
                </a:lnTo>
                <a:lnTo>
                  <a:pt x="21600" y="0"/>
                </a:lnTo>
              </a:path>
            </a:pathLst>
          </a:custGeom>
          <a:ln w="12700">
            <a:solidFill>
              <a:srgbClr val="83E7FF"/>
            </a:solidFill>
            <a:miter lim="400000"/>
          </a:ln>
        </p:spPr>
        <p:txBody>
          <a:bodyPr lIns="50800" tIns="50800" rIns="50800" bIns="50800" anchor="ctr"/>
          <a:lstStyle/>
          <a:p>
            <a:pPr>
              <a:defRPr sz="4000">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00" name="Line"/>
          <p:cNvSpPr/>
          <p:nvPr/>
        </p:nvSpPr>
        <p:spPr>
          <a:xfrm>
            <a:off x="1648037" y="1764264"/>
            <a:ext cx="182309" cy="182309"/>
          </a:xfrm>
          <a:prstGeom prst="line">
            <a:avLst/>
          </a:prstGeom>
          <a:ln w="12700">
            <a:solidFill>
              <a:srgbClr val="83E7FF"/>
            </a:solidFill>
            <a:miter lim="400000"/>
          </a:ln>
        </p:spPr>
        <p:txBody>
          <a:bodyPr lIns="0" tIns="0" rIns="0" bIns="0"/>
          <a:lstStyle/>
          <a:p>
            <a:pPr algn="l" defTabSz="457200">
              <a:defRPr sz="1200">
                <a:solidFill>
                  <a:srgbClr val="000000"/>
                </a:solidFill>
                <a:latin typeface="Helvetica"/>
                <a:ea typeface="Helvetica"/>
                <a:cs typeface="Helvetica"/>
                <a:sym typeface="Helvetica"/>
              </a:defRPr>
            </a:pPr>
            <a:endParaRPr/>
          </a:p>
        </p:txBody>
      </p:sp>
      <p:sp>
        <p:nvSpPr>
          <p:cNvPr id="201" name="Line"/>
          <p:cNvSpPr/>
          <p:nvPr/>
        </p:nvSpPr>
        <p:spPr>
          <a:xfrm>
            <a:off x="759037" y="811764"/>
            <a:ext cx="182309" cy="182309"/>
          </a:xfrm>
          <a:prstGeom prst="line">
            <a:avLst/>
          </a:prstGeom>
          <a:ln w="12700">
            <a:solidFill>
              <a:srgbClr val="83E7FF"/>
            </a:solidFill>
            <a:miter lim="400000"/>
          </a:ln>
        </p:spPr>
        <p:txBody>
          <a:bodyPr lIns="0" tIns="0" rIns="0" bIns="0"/>
          <a:lstStyle/>
          <a:p>
            <a:pPr algn="l" defTabSz="457200">
              <a:defRPr sz="1200">
                <a:solidFill>
                  <a:srgbClr val="000000"/>
                </a:solidFill>
                <a:latin typeface="Helvetica"/>
                <a:ea typeface="Helvetica"/>
                <a:cs typeface="Helvetica"/>
                <a:sym typeface="Helvetica"/>
              </a:defRPr>
            </a:pPr>
            <a:endParaRPr/>
          </a:p>
        </p:txBody>
      </p:sp>
      <p:sp>
        <p:nvSpPr>
          <p:cNvPr id="202" name="Line"/>
          <p:cNvSpPr/>
          <p:nvPr/>
        </p:nvSpPr>
        <p:spPr>
          <a:xfrm flipH="1">
            <a:off x="1320799" y="1333500"/>
            <a:ext cx="1" cy="2224574"/>
          </a:xfrm>
          <a:prstGeom prst="line">
            <a:avLst/>
          </a:prstGeom>
          <a:ln w="12700">
            <a:solidFill>
              <a:srgbClr val="83E7FF"/>
            </a:solidFill>
            <a:miter lim="400000"/>
          </a:ln>
        </p:spPr>
        <p:txBody>
          <a:bodyPr lIns="0" tIns="0" rIns="0" bIns="0"/>
          <a:lstStyle/>
          <a:p>
            <a:pPr algn="l" defTabSz="457200">
              <a:defRPr sz="1200">
                <a:solidFill>
                  <a:srgbClr val="000000"/>
                </a:solidFill>
                <a:latin typeface="Helvetica"/>
                <a:ea typeface="Helvetica"/>
                <a:cs typeface="Helvetica"/>
                <a:sym typeface="Helvetica"/>
              </a:defRPr>
            </a:pPr>
            <a:endParaRPr/>
          </a:p>
        </p:txBody>
      </p:sp>
      <p:sp>
        <p:nvSpPr>
          <p:cNvPr id="203" name="11"/>
          <p:cNvSpPr txBox="1">
            <a:spLocks noGrp="1"/>
          </p:cNvSpPr>
          <p:nvPr>
            <p:ph type="body" sz="quarter" idx="13"/>
          </p:nvPr>
        </p:nvSpPr>
        <p:spPr>
          <a:xfrm>
            <a:off x="12039600" y="8875489"/>
            <a:ext cx="571500" cy="498922"/>
          </a:xfrm>
          <a:prstGeom prst="rect">
            <a:avLst/>
          </a:prstGeom>
        </p:spPr>
        <p:txBody>
          <a:bodyPr>
            <a:spAutoFit/>
          </a:bodyPr>
          <a:lstStyle>
            <a:lvl1pPr marL="0" indent="0" algn="ctr">
              <a:spcBef>
                <a:spcPts val="0"/>
              </a:spcBef>
              <a:buSzTx/>
              <a:buNone/>
              <a:defRPr sz="2400">
                <a:solidFill>
                  <a:srgbClr val="83E7FF"/>
                </a:solidFill>
                <a:latin typeface="Futura"/>
                <a:ea typeface="Futura"/>
                <a:cs typeface="Futura"/>
                <a:sym typeface="Futura"/>
              </a:defRPr>
            </a:lvl1pPr>
          </a:lstStyle>
          <a:p>
            <a:r>
              <a:rPr lang="pt-BR"/>
              <a:t>Editar estilos de texto Mestre
Segundo nível
Terceiro nível
Quarto nível
Quinto nível</a:t>
            </a:r>
            <a:endParaRPr/>
          </a:p>
        </p:txBody>
      </p:sp>
      <p:sp>
        <p:nvSpPr>
          <p:cNvPr id="204" name="apple-1834328_1280.jpg"/>
          <p:cNvSpPr>
            <a:spLocks noGrp="1"/>
          </p:cNvSpPr>
          <p:nvPr>
            <p:ph type="pic" sz="quarter" idx="14"/>
          </p:nvPr>
        </p:nvSpPr>
        <p:spPr>
          <a:xfrm>
            <a:off x="6705600" y="3890433"/>
            <a:ext cx="4318000" cy="3238501"/>
          </a:xfrm>
          <a:prstGeom prst="rect">
            <a:avLst/>
          </a:prstGeom>
          <a:ln w="9525">
            <a:round/>
          </a:ln>
        </p:spPr>
        <p:txBody>
          <a:bodyPr lIns="91439" tIns="45719" rIns="91439" bIns="45719" anchor="t"/>
          <a:lstStyle>
            <a:lvl1pPr>
              <a:defRPr sz="2000"/>
            </a:lvl1pPr>
          </a:lstStyle>
          <a:p>
            <a:r>
              <a:rPr lang="pt-BR"/>
              <a:t>Clique no ícone para adicionar uma imagem</a:t>
            </a:r>
            <a:endParaRPr/>
          </a:p>
        </p:txBody>
      </p:sp>
      <p:sp>
        <p:nvSpPr>
          <p:cNvPr id="205" name="apple-1834328_1280.jpg"/>
          <p:cNvSpPr>
            <a:spLocks noGrp="1"/>
          </p:cNvSpPr>
          <p:nvPr>
            <p:ph type="pic" sz="quarter" idx="15"/>
          </p:nvPr>
        </p:nvSpPr>
        <p:spPr>
          <a:xfrm>
            <a:off x="1981200" y="3890433"/>
            <a:ext cx="4318000" cy="3238501"/>
          </a:xfrm>
          <a:prstGeom prst="rect">
            <a:avLst/>
          </a:prstGeom>
          <a:ln w="9525">
            <a:round/>
          </a:ln>
        </p:spPr>
        <p:txBody>
          <a:bodyPr lIns="91439" tIns="45719" rIns="91439" bIns="45719" anchor="t"/>
          <a:lstStyle>
            <a:lvl1pPr>
              <a:defRPr sz="2000"/>
            </a:lvl1pPr>
          </a:lstStyle>
          <a:p>
            <a:r>
              <a:rPr lang="pt-BR"/>
              <a:t>Clique no ícone para adicionar uma imagem</a:t>
            </a:r>
            <a:endParaRPr/>
          </a:p>
        </p:txBody>
      </p:sp>
      <p:sp>
        <p:nvSpPr>
          <p:cNvPr id="206" name="Duis autem vel eum iriure dolor"/>
          <p:cNvSpPr txBox="1">
            <a:spLocks noGrp="1"/>
          </p:cNvSpPr>
          <p:nvPr>
            <p:ph type="body" sz="quarter" idx="16"/>
          </p:nvPr>
        </p:nvSpPr>
        <p:spPr>
          <a:xfrm>
            <a:off x="2959100" y="381000"/>
            <a:ext cx="2857500" cy="330201"/>
          </a:xfrm>
          <a:prstGeom prst="rect">
            <a:avLst/>
          </a:prstGeom>
        </p:spPr>
        <p:txBody>
          <a:bodyPr>
            <a:spAutoFit/>
          </a:bodyPr>
          <a:lstStyle>
            <a:lvl1pPr marL="0" indent="0" algn="just">
              <a:spcBef>
                <a:spcPts val="1000"/>
              </a:spcBef>
              <a:buSzTx/>
              <a:buNone/>
              <a:defRPr sz="1300">
                <a:solidFill>
                  <a:srgbClr val="FFFFFF"/>
                </a:solidFill>
                <a:latin typeface="Avenir Next"/>
                <a:ea typeface="Avenir Next"/>
                <a:cs typeface="Avenir Next"/>
                <a:sym typeface="Avenir Next"/>
              </a:defRPr>
            </a:lvl1pPr>
          </a:lstStyle>
          <a:p>
            <a:r>
              <a:rPr lang="pt-BR"/>
              <a:t>Editar estilos de texto Mestre
Segundo nível
Terceiro nível
Quarto nível
Quinto nível</a:t>
            </a:r>
            <a:endParaRPr/>
          </a:p>
        </p:txBody>
      </p:sp>
      <p:sp>
        <p:nvSpPr>
          <p:cNvPr id="207" name="Claritas est etiam"/>
          <p:cNvSpPr txBox="1">
            <a:spLocks noGrp="1"/>
          </p:cNvSpPr>
          <p:nvPr>
            <p:ph type="body" sz="quarter" idx="17"/>
          </p:nvPr>
        </p:nvSpPr>
        <p:spPr>
          <a:xfrm rot="16197228">
            <a:off x="279307" y="2565399"/>
            <a:ext cx="1651001" cy="330201"/>
          </a:xfrm>
          <a:prstGeom prst="rect">
            <a:avLst/>
          </a:prstGeom>
        </p:spPr>
        <p:txBody>
          <a:bodyPr>
            <a:spAutoFit/>
          </a:bodyPr>
          <a:lstStyle>
            <a:lvl1pPr marL="0" indent="0" algn="just">
              <a:spcBef>
                <a:spcPts val="1000"/>
              </a:spcBef>
              <a:buSzTx/>
              <a:buNone/>
              <a:defRPr sz="1300">
                <a:solidFill>
                  <a:srgbClr val="FFFFFF"/>
                </a:solidFill>
                <a:latin typeface="Avenir Next"/>
                <a:ea typeface="Avenir Next"/>
                <a:cs typeface="Avenir Next"/>
                <a:sym typeface="Avenir Next"/>
              </a:defRPr>
            </a:lvl1pPr>
          </a:lstStyle>
          <a:p>
            <a:r>
              <a:rPr lang="pt-BR"/>
              <a:t>Editar estilos de texto Mestre
Segundo nível
Terceiro nível
Quarto nível
Quinto nível</a:t>
            </a:r>
            <a:endParaRPr/>
          </a:p>
        </p:txBody>
      </p:sp>
      <p:sp>
        <p:nvSpPr>
          <p:cNvPr id="208" name="Nam liber tempor cum soluta nobis eleifend option congue nihil imperdiet doming"/>
          <p:cNvSpPr txBox="1">
            <a:spLocks noGrp="1"/>
          </p:cNvSpPr>
          <p:nvPr>
            <p:ph type="body" sz="quarter" idx="18"/>
          </p:nvPr>
        </p:nvSpPr>
        <p:spPr>
          <a:xfrm>
            <a:off x="4375150" y="7778750"/>
            <a:ext cx="4254500" cy="558801"/>
          </a:xfrm>
          <a:prstGeom prst="rect">
            <a:avLst/>
          </a:prstGeom>
        </p:spPr>
        <p:txBody>
          <a:bodyPr>
            <a:spAutoFit/>
          </a:bodyPr>
          <a:lstStyle>
            <a:lvl1pPr marL="0" indent="0" algn="ctr">
              <a:spcBef>
                <a:spcPts val="1000"/>
              </a:spcBef>
              <a:buSzTx/>
              <a:buNone/>
              <a:defRPr sz="1300" cap="all">
                <a:solidFill>
                  <a:srgbClr val="FFFFFF"/>
                </a:solidFill>
                <a:latin typeface="Avenir Next Demi Bold"/>
                <a:ea typeface="Avenir Next Demi Bold"/>
                <a:cs typeface="Avenir Next Demi Bold"/>
                <a:sym typeface="Avenir Next Demi Bold"/>
              </a:defRPr>
            </a:lvl1pPr>
          </a:lstStyle>
          <a:p>
            <a:r>
              <a:rPr lang="pt-BR"/>
              <a:t>Editar estilos de texto Mestre
Segundo nível
Terceiro nível
Quarto nível
Quinto nível</a:t>
            </a:r>
            <a:endParaRPr/>
          </a:p>
        </p:txBody>
      </p:sp>
      <p:sp>
        <p:nvSpPr>
          <p:cNvPr id="209" name="Keynote Theme"/>
          <p:cNvSpPr txBox="1">
            <a:spLocks noGrp="1"/>
          </p:cNvSpPr>
          <p:nvPr>
            <p:ph type="body" sz="quarter" idx="19" hasCustomPrompt="1"/>
          </p:nvPr>
        </p:nvSpPr>
        <p:spPr>
          <a:xfrm>
            <a:off x="2249597" y="2449981"/>
            <a:ext cx="8505607" cy="1041311"/>
          </a:xfrm>
          <a:prstGeom prst="rect">
            <a:avLst/>
          </a:prstGeom>
        </p:spPr>
        <p:txBody>
          <a:bodyPr wrap="none">
            <a:spAutoFit/>
          </a:bodyPr>
          <a:lstStyle>
            <a:lvl1pPr marL="0" indent="0" algn="ctr">
              <a:spcBef>
                <a:spcPts val="0"/>
              </a:spcBef>
              <a:buSzTx/>
              <a:buNone/>
              <a:defRPr sz="6100" cap="all">
                <a:solidFill>
                  <a:srgbClr val="FFFFFF"/>
                </a:solidFill>
                <a:latin typeface="Futura"/>
                <a:ea typeface="Futura"/>
                <a:cs typeface="Futura"/>
                <a:sym typeface="Futura"/>
              </a:defRPr>
            </a:lvl1pPr>
          </a:lstStyle>
          <a:p>
            <a:r>
              <a:rPr lang="en-US"/>
              <a:t>Powrpoint</a:t>
            </a:r>
            <a:r>
              <a:t> Theme</a:t>
            </a:r>
          </a:p>
        </p:txBody>
      </p:sp>
      <p:sp>
        <p:nvSpPr>
          <p:cNvPr id="210"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extLst>
      <p:ext uri="{BB962C8B-B14F-4D97-AF65-F5344CB8AC3E}">
        <p14:creationId xmlns:p14="http://schemas.microsoft.com/office/powerpoint/2010/main" val="4039412754"/>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mp; Photo">
    <p:spTree>
      <p:nvGrpSpPr>
        <p:cNvPr id="1" name=""/>
        <p:cNvGrpSpPr/>
        <p:nvPr/>
      </p:nvGrpSpPr>
      <p:grpSpPr>
        <a:xfrm>
          <a:off x="0" y="0"/>
          <a:ext cx="0" cy="0"/>
          <a:chOff x="0" y="0"/>
          <a:chExt cx="0" cy="0"/>
        </a:xfrm>
      </p:grpSpPr>
      <p:sp>
        <p:nvSpPr>
          <p:cNvPr id="217" name="Circle"/>
          <p:cNvSpPr/>
          <p:nvPr/>
        </p:nvSpPr>
        <p:spPr>
          <a:xfrm>
            <a:off x="685800" y="673100"/>
            <a:ext cx="1270000" cy="1270000"/>
          </a:xfrm>
          <a:prstGeom prst="ellipse">
            <a:avLst/>
          </a:prstGeom>
          <a:ln w="12700">
            <a:solidFill>
              <a:srgbClr val="83E7FF"/>
            </a:solidFill>
            <a:miter lim="400000"/>
          </a:ln>
        </p:spPr>
        <p:txBody>
          <a:bodyPr lIns="50800" tIns="50800" rIns="50800" bIns="50800" anchor="ctr"/>
          <a:lstStyle/>
          <a:p>
            <a:pPr>
              <a:defRPr sz="4000">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18" name="Circle"/>
          <p:cNvSpPr/>
          <p:nvPr/>
        </p:nvSpPr>
        <p:spPr>
          <a:xfrm>
            <a:off x="1117600" y="1104900"/>
            <a:ext cx="419100" cy="419100"/>
          </a:xfrm>
          <a:prstGeom prst="ellipse">
            <a:avLst/>
          </a:prstGeom>
          <a:ln w="12700">
            <a:solidFill>
              <a:srgbClr val="83E7FF"/>
            </a:solidFill>
            <a:miter lim="400000"/>
          </a:ln>
        </p:spPr>
        <p:txBody>
          <a:bodyPr lIns="50800" tIns="50800" rIns="50800" bIns="50800" anchor="ctr"/>
          <a:lstStyle/>
          <a:p>
            <a:pPr>
              <a:defRPr sz="4000">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19" name="Line"/>
          <p:cNvSpPr/>
          <p:nvPr/>
        </p:nvSpPr>
        <p:spPr>
          <a:xfrm>
            <a:off x="1341966" y="698500"/>
            <a:ext cx="4220634" cy="61806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3466" y="296"/>
                </a:lnTo>
                <a:lnTo>
                  <a:pt x="21600" y="0"/>
                </a:lnTo>
              </a:path>
            </a:pathLst>
          </a:custGeom>
          <a:ln w="12700">
            <a:solidFill>
              <a:srgbClr val="83E7FF"/>
            </a:solidFill>
            <a:miter lim="400000"/>
          </a:ln>
        </p:spPr>
        <p:txBody>
          <a:bodyPr lIns="50800" tIns="50800" rIns="50800" bIns="50800" anchor="ctr"/>
          <a:lstStyle/>
          <a:p>
            <a:pPr>
              <a:defRPr sz="4000">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20" name="Line"/>
          <p:cNvSpPr/>
          <p:nvPr/>
        </p:nvSpPr>
        <p:spPr>
          <a:xfrm>
            <a:off x="1648037" y="1764264"/>
            <a:ext cx="182309" cy="182309"/>
          </a:xfrm>
          <a:prstGeom prst="line">
            <a:avLst/>
          </a:prstGeom>
          <a:ln w="12700">
            <a:solidFill>
              <a:srgbClr val="83E7FF"/>
            </a:solidFill>
            <a:miter lim="400000"/>
          </a:ln>
        </p:spPr>
        <p:txBody>
          <a:bodyPr lIns="0" tIns="0" rIns="0" bIns="0"/>
          <a:lstStyle/>
          <a:p>
            <a:pPr algn="l" defTabSz="457200">
              <a:defRPr sz="1200">
                <a:solidFill>
                  <a:srgbClr val="000000"/>
                </a:solidFill>
                <a:latin typeface="Helvetica"/>
                <a:ea typeface="Helvetica"/>
                <a:cs typeface="Helvetica"/>
                <a:sym typeface="Helvetica"/>
              </a:defRPr>
            </a:pPr>
            <a:endParaRPr/>
          </a:p>
        </p:txBody>
      </p:sp>
      <p:sp>
        <p:nvSpPr>
          <p:cNvPr id="221" name="Line"/>
          <p:cNvSpPr/>
          <p:nvPr/>
        </p:nvSpPr>
        <p:spPr>
          <a:xfrm>
            <a:off x="759037" y="811764"/>
            <a:ext cx="182309" cy="182309"/>
          </a:xfrm>
          <a:prstGeom prst="line">
            <a:avLst/>
          </a:prstGeom>
          <a:ln w="12700">
            <a:solidFill>
              <a:srgbClr val="83E7FF"/>
            </a:solidFill>
            <a:miter lim="400000"/>
          </a:ln>
        </p:spPr>
        <p:txBody>
          <a:bodyPr lIns="0" tIns="0" rIns="0" bIns="0"/>
          <a:lstStyle/>
          <a:p>
            <a:pPr algn="l" defTabSz="457200">
              <a:defRPr sz="1200">
                <a:solidFill>
                  <a:srgbClr val="000000"/>
                </a:solidFill>
                <a:latin typeface="Helvetica"/>
                <a:ea typeface="Helvetica"/>
                <a:cs typeface="Helvetica"/>
                <a:sym typeface="Helvetica"/>
              </a:defRPr>
            </a:pPr>
            <a:endParaRPr/>
          </a:p>
        </p:txBody>
      </p:sp>
      <p:sp>
        <p:nvSpPr>
          <p:cNvPr id="222" name="Line"/>
          <p:cNvSpPr/>
          <p:nvPr/>
        </p:nvSpPr>
        <p:spPr>
          <a:xfrm flipH="1">
            <a:off x="1320799" y="1333500"/>
            <a:ext cx="1" cy="2224574"/>
          </a:xfrm>
          <a:prstGeom prst="line">
            <a:avLst/>
          </a:prstGeom>
          <a:ln w="12700">
            <a:solidFill>
              <a:srgbClr val="83E7FF"/>
            </a:solidFill>
            <a:miter lim="400000"/>
          </a:ln>
        </p:spPr>
        <p:txBody>
          <a:bodyPr lIns="0" tIns="0" rIns="0" bIns="0"/>
          <a:lstStyle/>
          <a:p>
            <a:pPr algn="l" defTabSz="457200">
              <a:defRPr sz="1200">
                <a:solidFill>
                  <a:srgbClr val="000000"/>
                </a:solidFill>
                <a:latin typeface="Helvetica"/>
                <a:ea typeface="Helvetica"/>
                <a:cs typeface="Helvetica"/>
                <a:sym typeface="Helvetica"/>
              </a:defRPr>
            </a:pPr>
            <a:endParaRPr/>
          </a:p>
        </p:txBody>
      </p:sp>
      <p:sp>
        <p:nvSpPr>
          <p:cNvPr id="223" name="12"/>
          <p:cNvSpPr txBox="1">
            <a:spLocks noGrp="1"/>
          </p:cNvSpPr>
          <p:nvPr>
            <p:ph type="body" sz="quarter" idx="13"/>
          </p:nvPr>
        </p:nvSpPr>
        <p:spPr>
          <a:xfrm>
            <a:off x="12039600" y="8875489"/>
            <a:ext cx="571500" cy="498922"/>
          </a:xfrm>
          <a:prstGeom prst="rect">
            <a:avLst/>
          </a:prstGeom>
        </p:spPr>
        <p:txBody>
          <a:bodyPr>
            <a:spAutoFit/>
          </a:bodyPr>
          <a:lstStyle>
            <a:lvl1pPr marL="0" indent="0" algn="ctr">
              <a:spcBef>
                <a:spcPts val="0"/>
              </a:spcBef>
              <a:buSzTx/>
              <a:buNone/>
              <a:defRPr sz="2400">
                <a:solidFill>
                  <a:srgbClr val="83E7FF"/>
                </a:solidFill>
                <a:latin typeface="Futura"/>
                <a:ea typeface="Futura"/>
                <a:cs typeface="Futura"/>
                <a:sym typeface="Futura"/>
              </a:defRPr>
            </a:lvl1pPr>
          </a:lstStyle>
          <a:p>
            <a:r>
              <a:rPr lang="pt-BR"/>
              <a:t>Editar estilos de texto Mestre
Segundo nível
Terceiro nível
Quarto nível
Quinto nível</a:t>
            </a:r>
            <a:endParaRPr/>
          </a:p>
        </p:txBody>
      </p:sp>
      <p:sp>
        <p:nvSpPr>
          <p:cNvPr id="224" name="apple-1834328_1280.jpg"/>
          <p:cNvSpPr>
            <a:spLocks noGrp="1"/>
          </p:cNvSpPr>
          <p:nvPr>
            <p:ph type="pic" sz="quarter" idx="14"/>
          </p:nvPr>
        </p:nvSpPr>
        <p:spPr>
          <a:xfrm>
            <a:off x="3699933" y="3225800"/>
            <a:ext cx="5604934" cy="4203700"/>
          </a:xfrm>
          <a:prstGeom prst="rect">
            <a:avLst/>
          </a:prstGeom>
          <a:ln w="9525">
            <a:round/>
          </a:ln>
        </p:spPr>
        <p:txBody>
          <a:bodyPr lIns="91439" tIns="45719" rIns="91439" bIns="45719" anchor="t"/>
          <a:lstStyle>
            <a:lvl1pPr>
              <a:defRPr sz="2000"/>
            </a:lvl1pPr>
          </a:lstStyle>
          <a:p>
            <a:r>
              <a:rPr lang="pt-BR"/>
              <a:t>Clique no ícone para adicionar uma imagem</a:t>
            </a:r>
            <a:endParaRPr/>
          </a:p>
        </p:txBody>
      </p:sp>
      <p:sp>
        <p:nvSpPr>
          <p:cNvPr id="225" name="Duis autem vel eum iriure dolor"/>
          <p:cNvSpPr txBox="1">
            <a:spLocks noGrp="1"/>
          </p:cNvSpPr>
          <p:nvPr>
            <p:ph type="body" sz="quarter" idx="15"/>
          </p:nvPr>
        </p:nvSpPr>
        <p:spPr>
          <a:xfrm>
            <a:off x="2959100" y="381000"/>
            <a:ext cx="2857500" cy="330201"/>
          </a:xfrm>
          <a:prstGeom prst="rect">
            <a:avLst/>
          </a:prstGeom>
        </p:spPr>
        <p:txBody>
          <a:bodyPr>
            <a:spAutoFit/>
          </a:bodyPr>
          <a:lstStyle>
            <a:lvl1pPr marL="0" indent="0" algn="just">
              <a:spcBef>
                <a:spcPts val="1000"/>
              </a:spcBef>
              <a:buSzTx/>
              <a:buNone/>
              <a:defRPr sz="1300">
                <a:solidFill>
                  <a:srgbClr val="FFFFFF"/>
                </a:solidFill>
                <a:latin typeface="Avenir Next"/>
                <a:ea typeface="Avenir Next"/>
                <a:cs typeface="Avenir Next"/>
                <a:sym typeface="Avenir Next"/>
              </a:defRPr>
            </a:lvl1pPr>
          </a:lstStyle>
          <a:p>
            <a:r>
              <a:rPr lang="pt-BR"/>
              <a:t>Editar estilos de texto Mestre
Segundo nível
Terceiro nível
Quarto nível
Quinto nível</a:t>
            </a:r>
            <a:endParaRPr/>
          </a:p>
        </p:txBody>
      </p:sp>
      <p:sp>
        <p:nvSpPr>
          <p:cNvPr id="226" name="Claritas est etiam"/>
          <p:cNvSpPr txBox="1">
            <a:spLocks noGrp="1"/>
          </p:cNvSpPr>
          <p:nvPr>
            <p:ph type="body" sz="quarter" idx="16"/>
          </p:nvPr>
        </p:nvSpPr>
        <p:spPr>
          <a:xfrm rot="16197228">
            <a:off x="279307" y="2565399"/>
            <a:ext cx="1651001" cy="330201"/>
          </a:xfrm>
          <a:prstGeom prst="rect">
            <a:avLst/>
          </a:prstGeom>
        </p:spPr>
        <p:txBody>
          <a:bodyPr>
            <a:spAutoFit/>
          </a:bodyPr>
          <a:lstStyle>
            <a:lvl1pPr marL="0" indent="0" algn="just">
              <a:spcBef>
                <a:spcPts val="1000"/>
              </a:spcBef>
              <a:buSzTx/>
              <a:buNone/>
              <a:defRPr sz="1300">
                <a:solidFill>
                  <a:srgbClr val="FFFFFF"/>
                </a:solidFill>
                <a:latin typeface="Avenir Next"/>
                <a:ea typeface="Avenir Next"/>
                <a:cs typeface="Avenir Next"/>
                <a:sym typeface="Avenir Next"/>
              </a:defRPr>
            </a:lvl1pPr>
          </a:lstStyle>
          <a:p>
            <a:r>
              <a:rPr lang="pt-BR"/>
              <a:t>Editar estilos de texto Mestre
Segundo nível
Terceiro nível
Quarto nível
Quinto nível</a:t>
            </a:r>
            <a:endParaRPr/>
          </a:p>
        </p:txBody>
      </p:sp>
      <p:sp>
        <p:nvSpPr>
          <p:cNvPr id="227" name="Keynote Theme"/>
          <p:cNvSpPr txBox="1">
            <a:spLocks noGrp="1"/>
          </p:cNvSpPr>
          <p:nvPr>
            <p:ph type="body" sz="quarter" idx="17" hasCustomPrompt="1"/>
          </p:nvPr>
        </p:nvSpPr>
        <p:spPr>
          <a:xfrm>
            <a:off x="2249597" y="1972777"/>
            <a:ext cx="8505607" cy="1041311"/>
          </a:xfrm>
          <a:prstGeom prst="rect">
            <a:avLst/>
          </a:prstGeom>
        </p:spPr>
        <p:txBody>
          <a:bodyPr wrap="none">
            <a:spAutoFit/>
          </a:bodyPr>
          <a:lstStyle>
            <a:lvl1pPr marL="0" indent="0" algn="ctr">
              <a:spcBef>
                <a:spcPts val="0"/>
              </a:spcBef>
              <a:buSzTx/>
              <a:buNone/>
              <a:defRPr sz="6100" cap="all">
                <a:solidFill>
                  <a:srgbClr val="FFFFFF"/>
                </a:solidFill>
                <a:latin typeface="Futura"/>
                <a:ea typeface="Futura"/>
                <a:cs typeface="Futura"/>
                <a:sym typeface="Futura"/>
              </a:defRPr>
            </a:lvl1pPr>
          </a:lstStyle>
          <a:p>
            <a:r>
              <a:rPr lang="en-US"/>
              <a:t>Powrpoint</a:t>
            </a:r>
            <a:r>
              <a:t> Theme</a:t>
            </a:r>
          </a:p>
        </p:txBody>
      </p:sp>
      <p:sp>
        <p:nvSpPr>
          <p:cNvPr id="228" name="Nam liber tempor cum soluta nobis eleifend option congue nihil imperdiet doming"/>
          <p:cNvSpPr txBox="1">
            <a:spLocks noGrp="1"/>
          </p:cNvSpPr>
          <p:nvPr>
            <p:ph type="body" sz="quarter" idx="18"/>
          </p:nvPr>
        </p:nvSpPr>
        <p:spPr>
          <a:xfrm>
            <a:off x="4375150" y="7778750"/>
            <a:ext cx="4254500" cy="558801"/>
          </a:xfrm>
          <a:prstGeom prst="rect">
            <a:avLst/>
          </a:prstGeom>
        </p:spPr>
        <p:txBody>
          <a:bodyPr>
            <a:spAutoFit/>
          </a:bodyPr>
          <a:lstStyle>
            <a:lvl1pPr marL="0" indent="0" algn="ctr">
              <a:spcBef>
                <a:spcPts val="1000"/>
              </a:spcBef>
              <a:buSzTx/>
              <a:buNone/>
              <a:defRPr sz="1300" cap="all">
                <a:solidFill>
                  <a:srgbClr val="FFFFFF"/>
                </a:solidFill>
                <a:latin typeface="Avenir Next Demi Bold"/>
                <a:ea typeface="Avenir Next Demi Bold"/>
                <a:cs typeface="Avenir Next Demi Bold"/>
                <a:sym typeface="Avenir Next Demi Bold"/>
              </a:defRPr>
            </a:lvl1pPr>
          </a:lstStyle>
          <a:p>
            <a:r>
              <a:rPr lang="pt-BR"/>
              <a:t>Editar estilos de texto Mestre
Segundo nível
Terceiro nível
Quarto nível
Quinto nível</a:t>
            </a:r>
            <a:endParaRPr/>
          </a:p>
        </p:txBody>
      </p:sp>
      <p:sp>
        <p:nvSpPr>
          <p:cNvPr id="229"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extLst>
      <p:ext uri="{BB962C8B-B14F-4D97-AF65-F5344CB8AC3E}">
        <p14:creationId xmlns:p14="http://schemas.microsoft.com/office/powerpoint/2010/main" val="1397039835"/>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Photo - Vertical">
    <p:spTree>
      <p:nvGrpSpPr>
        <p:cNvPr id="1" name=""/>
        <p:cNvGrpSpPr/>
        <p:nvPr/>
      </p:nvGrpSpPr>
      <p:grpSpPr>
        <a:xfrm>
          <a:off x="0" y="0"/>
          <a:ext cx="0" cy="0"/>
          <a:chOff x="0" y="0"/>
          <a:chExt cx="0" cy="0"/>
        </a:xfrm>
      </p:grpSpPr>
      <p:sp>
        <p:nvSpPr>
          <p:cNvPr id="236" name="Circle"/>
          <p:cNvSpPr/>
          <p:nvPr/>
        </p:nvSpPr>
        <p:spPr>
          <a:xfrm>
            <a:off x="685800" y="673100"/>
            <a:ext cx="1270000" cy="1270000"/>
          </a:xfrm>
          <a:prstGeom prst="ellipse">
            <a:avLst/>
          </a:prstGeom>
          <a:ln w="12700">
            <a:solidFill>
              <a:srgbClr val="83E7FF"/>
            </a:solidFill>
            <a:miter lim="400000"/>
          </a:ln>
        </p:spPr>
        <p:txBody>
          <a:bodyPr lIns="50800" tIns="50800" rIns="50800" bIns="50800" anchor="ctr"/>
          <a:lstStyle/>
          <a:p>
            <a:pPr>
              <a:defRPr sz="4000">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37" name="Circle"/>
          <p:cNvSpPr/>
          <p:nvPr/>
        </p:nvSpPr>
        <p:spPr>
          <a:xfrm>
            <a:off x="1117600" y="1104900"/>
            <a:ext cx="419100" cy="419100"/>
          </a:xfrm>
          <a:prstGeom prst="ellipse">
            <a:avLst/>
          </a:prstGeom>
          <a:ln w="12700">
            <a:solidFill>
              <a:srgbClr val="83E7FF"/>
            </a:solidFill>
            <a:miter lim="400000"/>
          </a:ln>
        </p:spPr>
        <p:txBody>
          <a:bodyPr lIns="50800" tIns="50800" rIns="50800" bIns="50800" anchor="ctr"/>
          <a:lstStyle/>
          <a:p>
            <a:pPr>
              <a:defRPr sz="4000">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38" name="Line"/>
          <p:cNvSpPr/>
          <p:nvPr/>
        </p:nvSpPr>
        <p:spPr>
          <a:xfrm>
            <a:off x="1341966" y="698500"/>
            <a:ext cx="4220634" cy="61806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3466" y="296"/>
                </a:lnTo>
                <a:lnTo>
                  <a:pt x="21600" y="0"/>
                </a:lnTo>
              </a:path>
            </a:pathLst>
          </a:custGeom>
          <a:ln w="12700">
            <a:solidFill>
              <a:srgbClr val="83E7FF"/>
            </a:solidFill>
            <a:miter lim="400000"/>
          </a:ln>
        </p:spPr>
        <p:txBody>
          <a:bodyPr lIns="50800" tIns="50800" rIns="50800" bIns="50800" anchor="ctr"/>
          <a:lstStyle/>
          <a:p>
            <a:pPr>
              <a:defRPr sz="4000">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39" name="Line"/>
          <p:cNvSpPr/>
          <p:nvPr/>
        </p:nvSpPr>
        <p:spPr>
          <a:xfrm>
            <a:off x="1648037" y="1764264"/>
            <a:ext cx="182309" cy="182309"/>
          </a:xfrm>
          <a:prstGeom prst="line">
            <a:avLst/>
          </a:prstGeom>
          <a:ln w="12700">
            <a:solidFill>
              <a:srgbClr val="83E7FF"/>
            </a:solidFill>
            <a:miter lim="400000"/>
          </a:ln>
        </p:spPr>
        <p:txBody>
          <a:bodyPr lIns="0" tIns="0" rIns="0" bIns="0"/>
          <a:lstStyle/>
          <a:p>
            <a:pPr algn="l" defTabSz="457200">
              <a:defRPr sz="1200">
                <a:solidFill>
                  <a:srgbClr val="000000"/>
                </a:solidFill>
                <a:latin typeface="Helvetica"/>
                <a:ea typeface="Helvetica"/>
                <a:cs typeface="Helvetica"/>
                <a:sym typeface="Helvetica"/>
              </a:defRPr>
            </a:pPr>
            <a:endParaRPr/>
          </a:p>
        </p:txBody>
      </p:sp>
      <p:sp>
        <p:nvSpPr>
          <p:cNvPr id="240" name="Line"/>
          <p:cNvSpPr/>
          <p:nvPr/>
        </p:nvSpPr>
        <p:spPr>
          <a:xfrm>
            <a:off x="759037" y="811764"/>
            <a:ext cx="182309" cy="182309"/>
          </a:xfrm>
          <a:prstGeom prst="line">
            <a:avLst/>
          </a:prstGeom>
          <a:ln w="12700">
            <a:solidFill>
              <a:srgbClr val="83E7FF"/>
            </a:solidFill>
            <a:miter lim="400000"/>
          </a:ln>
        </p:spPr>
        <p:txBody>
          <a:bodyPr lIns="0" tIns="0" rIns="0" bIns="0"/>
          <a:lstStyle/>
          <a:p>
            <a:pPr algn="l" defTabSz="457200">
              <a:defRPr sz="1200">
                <a:solidFill>
                  <a:srgbClr val="000000"/>
                </a:solidFill>
                <a:latin typeface="Helvetica"/>
                <a:ea typeface="Helvetica"/>
                <a:cs typeface="Helvetica"/>
                <a:sym typeface="Helvetica"/>
              </a:defRPr>
            </a:pPr>
            <a:endParaRPr/>
          </a:p>
        </p:txBody>
      </p:sp>
      <p:sp>
        <p:nvSpPr>
          <p:cNvPr id="241" name="Line"/>
          <p:cNvSpPr/>
          <p:nvPr/>
        </p:nvSpPr>
        <p:spPr>
          <a:xfrm flipH="1">
            <a:off x="1320799" y="1333500"/>
            <a:ext cx="1" cy="2224574"/>
          </a:xfrm>
          <a:prstGeom prst="line">
            <a:avLst/>
          </a:prstGeom>
          <a:ln w="12700">
            <a:solidFill>
              <a:srgbClr val="83E7FF"/>
            </a:solidFill>
            <a:miter lim="400000"/>
          </a:ln>
        </p:spPr>
        <p:txBody>
          <a:bodyPr lIns="0" tIns="0" rIns="0" bIns="0"/>
          <a:lstStyle/>
          <a:p>
            <a:pPr algn="l" defTabSz="457200">
              <a:defRPr sz="1200">
                <a:solidFill>
                  <a:srgbClr val="000000"/>
                </a:solidFill>
                <a:latin typeface="Helvetica"/>
                <a:ea typeface="Helvetica"/>
                <a:cs typeface="Helvetica"/>
                <a:sym typeface="Helvetica"/>
              </a:defRPr>
            </a:pPr>
            <a:endParaRPr/>
          </a:p>
        </p:txBody>
      </p:sp>
      <p:sp>
        <p:nvSpPr>
          <p:cNvPr id="242" name="13"/>
          <p:cNvSpPr txBox="1">
            <a:spLocks noGrp="1"/>
          </p:cNvSpPr>
          <p:nvPr>
            <p:ph type="body" sz="quarter" idx="13"/>
          </p:nvPr>
        </p:nvSpPr>
        <p:spPr>
          <a:xfrm>
            <a:off x="12039600" y="8875489"/>
            <a:ext cx="571500" cy="498922"/>
          </a:xfrm>
          <a:prstGeom prst="rect">
            <a:avLst/>
          </a:prstGeom>
        </p:spPr>
        <p:txBody>
          <a:bodyPr>
            <a:spAutoFit/>
          </a:bodyPr>
          <a:lstStyle>
            <a:lvl1pPr marL="0" indent="0" algn="ctr">
              <a:spcBef>
                <a:spcPts val="0"/>
              </a:spcBef>
              <a:buSzTx/>
              <a:buNone/>
              <a:defRPr sz="2400">
                <a:solidFill>
                  <a:srgbClr val="83E7FF"/>
                </a:solidFill>
                <a:latin typeface="Futura"/>
                <a:ea typeface="Futura"/>
                <a:cs typeface="Futura"/>
                <a:sym typeface="Futura"/>
              </a:defRPr>
            </a:lvl1pPr>
          </a:lstStyle>
          <a:p>
            <a:r>
              <a:rPr lang="pt-BR"/>
              <a:t>Editar estilos de texto Mestre
Segundo nível
Terceiro nível
Quarto nível
Quinto nível</a:t>
            </a:r>
            <a:endParaRPr/>
          </a:p>
        </p:txBody>
      </p:sp>
      <p:sp>
        <p:nvSpPr>
          <p:cNvPr id="243" name="apple-1834328_1280.jpg"/>
          <p:cNvSpPr>
            <a:spLocks noGrp="1"/>
          </p:cNvSpPr>
          <p:nvPr>
            <p:ph type="pic" sz="quarter" idx="14"/>
          </p:nvPr>
        </p:nvSpPr>
        <p:spPr>
          <a:xfrm>
            <a:off x="6787435" y="2364149"/>
            <a:ext cx="4267201" cy="5704814"/>
          </a:xfrm>
          <a:prstGeom prst="rect">
            <a:avLst/>
          </a:prstGeom>
          <a:ln w="9525">
            <a:round/>
          </a:ln>
        </p:spPr>
        <p:txBody>
          <a:bodyPr lIns="91439" tIns="45719" rIns="91439" bIns="45719" anchor="t"/>
          <a:lstStyle>
            <a:lvl1pPr>
              <a:defRPr sz="3600"/>
            </a:lvl1pPr>
          </a:lstStyle>
          <a:p>
            <a:r>
              <a:rPr lang="pt-BR"/>
              <a:t>Clique no ícone para adicionar uma imagem</a:t>
            </a:r>
            <a:endParaRPr/>
          </a:p>
        </p:txBody>
      </p:sp>
      <p:sp>
        <p:nvSpPr>
          <p:cNvPr id="244" name="Duis autem vel eum iriure dolor"/>
          <p:cNvSpPr txBox="1">
            <a:spLocks noGrp="1"/>
          </p:cNvSpPr>
          <p:nvPr>
            <p:ph type="body" sz="quarter" idx="15"/>
          </p:nvPr>
        </p:nvSpPr>
        <p:spPr>
          <a:xfrm>
            <a:off x="2959100" y="381000"/>
            <a:ext cx="2857500" cy="330201"/>
          </a:xfrm>
          <a:prstGeom prst="rect">
            <a:avLst/>
          </a:prstGeom>
        </p:spPr>
        <p:txBody>
          <a:bodyPr>
            <a:spAutoFit/>
          </a:bodyPr>
          <a:lstStyle>
            <a:lvl1pPr marL="0" indent="0" algn="just">
              <a:spcBef>
                <a:spcPts val="1000"/>
              </a:spcBef>
              <a:buSzTx/>
              <a:buNone/>
              <a:defRPr sz="1300">
                <a:solidFill>
                  <a:srgbClr val="FFFFFF"/>
                </a:solidFill>
                <a:latin typeface="Avenir Next"/>
                <a:ea typeface="Avenir Next"/>
                <a:cs typeface="Avenir Next"/>
                <a:sym typeface="Avenir Next"/>
              </a:defRPr>
            </a:lvl1pPr>
          </a:lstStyle>
          <a:p>
            <a:r>
              <a:rPr lang="pt-BR"/>
              <a:t>Editar estilos de texto Mestre
Segundo nível
Terceiro nível
Quarto nível
Quinto nível</a:t>
            </a:r>
            <a:endParaRPr/>
          </a:p>
        </p:txBody>
      </p:sp>
      <p:sp>
        <p:nvSpPr>
          <p:cNvPr id="245" name="Claritas est etiam"/>
          <p:cNvSpPr txBox="1">
            <a:spLocks noGrp="1"/>
          </p:cNvSpPr>
          <p:nvPr>
            <p:ph type="body" sz="quarter" idx="16"/>
          </p:nvPr>
        </p:nvSpPr>
        <p:spPr>
          <a:xfrm rot="16197228">
            <a:off x="279307" y="2565399"/>
            <a:ext cx="1651001" cy="330201"/>
          </a:xfrm>
          <a:prstGeom prst="rect">
            <a:avLst/>
          </a:prstGeom>
        </p:spPr>
        <p:txBody>
          <a:bodyPr>
            <a:spAutoFit/>
          </a:bodyPr>
          <a:lstStyle>
            <a:lvl1pPr marL="0" indent="0" algn="just">
              <a:spcBef>
                <a:spcPts val="1000"/>
              </a:spcBef>
              <a:buSzTx/>
              <a:buNone/>
              <a:defRPr sz="1300">
                <a:solidFill>
                  <a:srgbClr val="FFFFFF"/>
                </a:solidFill>
                <a:latin typeface="Avenir Next"/>
                <a:ea typeface="Avenir Next"/>
                <a:cs typeface="Avenir Next"/>
                <a:sym typeface="Avenir Next"/>
              </a:defRPr>
            </a:lvl1pPr>
          </a:lstStyle>
          <a:p>
            <a:r>
              <a:rPr lang="pt-BR"/>
              <a:t>Editar estilos de texto Mestre
Segundo nível
Terceiro nível
Quarto nível
Quinto nível</a:t>
            </a:r>
            <a:endParaRPr/>
          </a:p>
        </p:txBody>
      </p:sp>
      <p:sp>
        <p:nvSpPr>
          <p:cNvPr id="246" name="Legentis in iis qui facit eorum claritatem. Investigationes demonstraverunt lectores legere me lius quod ii legunt saepius. Claritas est etiam processus dynamicus, qui sequitur mutationem consuetudium lectorum. Mirum est notare quam littera gothica, quam nunc putamus parum claram,"/>
          <p:cNvSpPr>
            <a:spLocks noGrp="1"/>
          </p:cNvSpPr>
          <p:nvPr>
            <p:ph type="body" sz="quarter" idx="17"/>
          </p:nvPr>
        </p:nvSpPr>
        <p:spPr>
          <a:xfrm>
            <a:off x="2077465" y="4735317"/>
            <a:ext cx="4366931" cy="2419351"/>
          </a:xfrm>
          <a:prstGeom prst="rect">
            <a:avLst/>
          </a:prstGeom>
        </p:spPr>
        <p:txBody>
          <a:bodyPr>
            <a:spAutoFit/>
          </a:bodyPr>
          <a:lstStyle>
            <a:lvl1pPr marL="0" indent="0" algn="r">
              <a:lnSpc>
                <a:spcPct val="90000"/>
              </a:lnSpc>
              <a:spcBef>
                <a:spcPts val="0"/>
              </a:spcBef>
              <a:buSzTx/>
              <a:buNone/>
              <a:defRPr sz="1800">
                <a:solidFill>
                  <a:srgbClr val="FFFFFF"/>
                </a:solidFill>
                <a:latin typeface="Avenir Next"/>
                <a:ea typeface="Avenir Next"/>
                <a:cs typeface="Avenir Next"/>
                <a:sym typeface="Avenir Next"/>
              </a:defRPr>
            </a:lvl1pPr>
          </a:lstStyle>
          <a:p>
            <a:r>
              <a:rPr lang="pt-BR"/>
              <a:t>Editar estilos de texto Mestre
Segundo nível
Terceiro nível
Quarto nível
Quinto nível</a:t>
            </a:r>
            <a:endParaRPr/>
          </a:p>
        </p:txBody>
      </p:sp>
      <p:sp>
        <p:nvSpPr>
          <p:cNvPr id="247" name="Keynote Theme"/>
          <p:cNvSpPr txBox="1">
            <a:spLocks noGrp="1"/>
          </p:cNvSpPr>
          <p:nvPr>
            <p:ph type="body" sz="quarter" idx="18" hasCustomPrompt="1"/>
          </p:nvPr>
        </p:nvSpPr>
        <p:spPr>
          <a:xfrm>
            <a:off x="1390076" y="2764051"/>
            <a:ext cx="5085675" cy="1795363"/>
          </a:xfrm>
          <a:prstGeom prst="rect">
            <a:avLst/>
          </a:prstGeom>
        </p:spPr>
        <p:txBody>
          <a:bodyPr>
            <a:spAutoFit/>
          </a:bodyPr>
          <a:lstStyle>
            <a:lvl1pPr marL="0" indent="0" algn="r">
              <a:spcBef>
                <a:spcPts val="0"/>
              </a:spcBef>
              <a:buSzTx/>
              <a:buNone/>
              <a:defRPr sz="5500" cap="all">
                <a:solidFill>
                  <a:srgbClr val="FFFFFF"/>
                </a:solidFill>
                <a:latin typeface="Futura"/>
                <a:ea typeface="Futura"/>
                <a:cs typeface="Futura"/>
                <a:sym typeface="Futura"/>
              </a:defRPr>
            </a:lvl1pPr>
          </a:lstStyle>
          <a:p>
            <a:r>
              <a:rPr lang="en-US"/>
              <a:t>Powrpoint</a:t>
            </a:r>
            <a:r>
              <a:t> Theme</a:t>
            </a:r>
          </a:p>
        </p:txBody>
      </p:sp>
      <p:sp>
        <p:nvSpPr>
          <p:cNvPr id="248" name="Nam liber tempor cum soluta nobis eleifend option congue nihil imperdiet doming"/>
          <p:cNvSpPr txBox="1">
            <a:spLocks noGrp="1"/>
          </p:cNvSpPr>
          <p:nvPr>
            <p:ph type="body" sz="quarter" idx="19"/>
          </p:nvPr>
        </p:nvSpPr>
        <p:spPr>
          <a:xfrm>
            <a:off x="2159080" y="7295756"/>
            <a:ext cx="4254501" cy="558801"/>
          </a:xfrm>
          <a:prstGeom prst="rect">
            <a:avLst/>
          </a:prstGeom>
        </p:spPr>
        <p:txBody>
          <a:bodyPr>
            <a:spAutoFit/>
          </a:bodyPr>
          <a:lstStyle>
            <a:lvl1pPr marL="0" indent="0" algn="r">
              <a:spcBef>
                <a:spcPts val="1000"/>
              </a:spcBef>
              <a:buSzTx/>
              <a:buNone/>
              <a:defRPr sz="1300" cap="all">
                <a:solidFill>
                  <a:srgbClr val="FFFFFF"/>
                </a:solidFill>
                <a:latin typeface="Avenir Next Demi Bold"/>
                <a:ea typeface="Avenir Next Demi Bold"/>
                <a:cs typeface="Avenir Next Demi Bold"/>
                <a:sym typeface="Avenir Next Demi Bold"/>
              </a:defRPr>
            </a:lvl1pPr>
          </a:lstStyle>
          <a:p>
            <a:r>
              <a:rPr lang="pt-BR"/>
              <a:t>Editar estilos de texto Mestre
Segundo nível
Terceiro nível
Quarto nível
Quinto nível</a:t>
            </a:r>
            <a:endParaRPr/>
          </a:p>
        </p:txBody>
      </p:sp>
      <p:sp>
        <p:nvSpPr>
          <p:cNvPr id="249"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extLst>
      <p:ext uri="{BB962C8B-B14F-4D97-AF65-F5344CB8AC3E}">
        <p14:creationId xmlns:p14="http://schemas.microsoft.com/office/powerpoint/2010/main" val="1292189441"/>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Photo - Vertical 2">
    <p:spTree>
      <p:nvGrpSpPr>
        <p:cNvPr id="1" name=""/>
        <p:cNvGrpSpPr/>
        <p:nvPr/>
      </p:nvGrpSpPr>
      <p:grpSpPr>
        <a:xfrm>
          <a:off x="0" y="0"/>
          <a:ext cx="0" cy="0"/>
          <a:chOff x="0" y="0"/>
          <a:chExt cx="0" cy="0"/>
        </a:xfrm>
      </p:grpSpPr>
      <p:sp>
        <p:nvSpPr>
          <p:cNvPr id="256" name="Circle"/>
          <p:cNvSpPr/>
          <p:nvPr/>
        </p:nvSpPr>
        <p:spPr>
          <a:xfrm>
            <a:off x="685800" y="673100"/>
            <a:ext cx="1270000" cy="1270000"/>
          </a:xfrm>
          <a:prstGeom prst="ellipse">
            <a:avLst/>
          </a:prstGeom>
          <a:ln w="12700">
            <a:solidFill>
              <a:srgbClr val="83E7FF"/>
            </a:solidFill>
            <a:miter lim="400000"/>
          </a:ln>
        </p:spPr>
        <p:txBody>
          <a:bodyPr lIns="50800" tIns="50800" rIns="50800" bIns="50800" anchor="ctr"/>
          <a:lstStyle/>
          <a:p>
            <a:pPr>
              <a:defRPr sz="4000">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57" name="Circle"/>
          <p:cNvSpPr/>
          <p:nvPr/>
        </p:nvSpPr>
        <p:spPr>
          <a:xfrm>
            <a:off x="1117600" y="1104900"/>
            <a:ext cx="419100" cy="419100"/>
          </a:xfrm>
          <a:prstGeom prst="ellipse">
            <a:avLst/>
          </a:prstGeom>
          <a:ln w="12700">
            <a:solidFill>
              <a:srgbClr val="83E7FF"/>
            </a:solidFill>
            <a:miter lim="400000"/>
          </a:ln>
        </p:spPr>
        <p:txBody>
          <a:bodyPr lIns="50800" tIns="50800" rIns="50800" bIns="50800" anchor="ctr"/>
          <a:lstStyle/>
          <a:p>
            <a:pPr>
              <a:defRPr sz="4000">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58" name="Line"/>
          <p:cNvSpPr/>
          <p:nvPr/>
        </p:nvSpPr>
        <p:spPr>
          <a:xfrm>
            <a:off x="1341966" y="698500"/>
            <a:ext cx="4220634" cy="61806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3466" y="296"/>
                </a:lnTo>
                <a:lnTo>
                  <a:pt x="21600" y="0"/>
                </a:lnTo>
              </a:path>
            </a:pathLst>
          </a:custGeom>
          <a:ln w="12700">
            <a:solidFill>
              <a:srgbClr val="83E7FF"/>
            </a:solidFill>
            <a:miter lim="400000"/>
          </a:ln>
        </p:spPr>
        <p:txBody>
          <a:bodyPr lIns="50800" tIns="50800" rIns="50800" bIns="50800" anchor="ctr"/>
          <a:lstStyle/>
          <a:p>
            <a:pPr>
              <a:defRPr sz="4000">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59" name="Line"/>
          <p:cNvSpPr/>
          <p:nvPr/>
        </p:nvSpPr>
        <p:spPr>
          <a:xfrm>
            <a:off x="1648037" y="1764264"/>
            <a:ext cx="182309" cy="182309"/>
          </a:xfrm>
          <a:prstGeom prst="line">
            <a:avLst/>
          </a:prstGeom>
          <a:ln w="12700">
            <a:solidFill>
              <a:srgbClr val="83E7FF"/>
            </a:solidFill>
            <a:miter lim="400000"/>
          </a:ln>
        </p:spPr>
        <p:txBody>
          <a:bodyPr lIns="0" tIns="0" rIns="0" bIns="0"/>
          <a:lstStyle/>
          <a:p>
            <a:pPr algn="l" defTabSz="457200">
              <a:defRPr sz="1200">
                <a:solidFill>
                  <a:srgbClr val="000000"/>
                </a:solidFill>
                <a:latin typeface="Helvetica"/>
                <a:ea typeface="Helvetica"/>
                <a:cs typeface="Helvetica"/>
                <a:sym typeface="Helvetica"/>
              </a:defRPr>
            </a:pPr>
            <a:endParaRPr/>
          </a:p>
        </p:txBody>
      </p:sp>
      <p:sp>
        <p:nvSpPr>
          <p:cNvPr id="260" name="Line"/>
          <p:cNvSpPr/>
          <p:nvPr/>
        </p:nvSpPr>
        <p:spPr>
          <a:xfrm>
            <a:off x="759037" y="811764"/>
            <a:ext cx="182309" cy="182309"/>
          </a:xfrm>
          <a:prstGeom prst="line">
            <a:avLst/>
          </a:prstGeom>
          <a:ln w="12700">
            <a:solidFill>
              <a:srgbClr val="83E7FF"/>
            </a:solidFill>
            <a:miter lim="400000"/>
          </a:ln>
        </p:spPr>
        <p:txBody>
          <a:bodyPr lIns="0" tIns="0" rIns="0" bIns="0"/>
          <a:lstStyle/>
          <a:p>
            <a:pPr algn="l" defTabSz="457200">
              <a:defRPr sz="1200">
                <a:solidFill>
                  <a:srgbClr val="000000"/>
                </a:solidFill>
                <a:latin typeface="Helvetica"/>
                <a:ea typeface="Helvetica"/>
                <a:cs typeface="Helvetica"/>
                <a:sym typeface="Helvetica"/>
              </a:defRPr>
            </a:pPr>
            <a:endParaRPr/>
          </a:p>
        </p:txBody>
      </p:sp>
      <p:sp>
        <p:nvSpPr>
          <p:cNvPr id="261" name="Line"/>
          <p:cNvSpPr/>
          <p:nvPr/>
        </p:nvSpPr>
        <p:spPr>
          <a:xfrm flipH="1">
            <a:off x="1320799" y="1333500"/>
            <a:ext cx="1" cy="2224574"/>
          </a:xfrm>
          <a:prstGeom prst="line">
            <a:avLst/>
          </a:prstGeom>
          <a:ln w="12700">
            <a:solidFill>
              <a:srgbClr val="83E7FF"/>
            </a:solidFill>
            <a:miter lim="400000"/>
          </a:ln>
        </p:spPr>
        <p:txBody>
          <a:bodyPr lIns="0" tIns="0" rIns="0" bIns="0"/>
          <a:lstStyle/>
          <a:p>
            <a:pPr algn="l" defTabSz="457200">
              <a:defRPr sz="1200">
                <a:solidFill>
                  <a:srgbClr val="000000"/>
                </a:solidFill>
                <a:latin typeface="Helvetica"/>
                <a:ea typeface="Helvetica"/>
                <a:cs typeface="Helvetica"/>
                <a:sym typeface="Helvetica"/>
              </a:defRPr>
            </a:pPr>
            <a:endParaRPr/>
          </a:p>
        </p:txBody>
      </p:sp>
      <p:sp>
        <p:nvSpPr>
          <p:cNvPr id="262" name="14"/>
          <p:cNvSpPr txBox="1">
            <a:spLocks noGrp="1"/>
          </p:cNvSpPr>
          <p:nvPr>
            <p:ph type="body" sz="quarter" idx="13"/>
          </p:nvPr>
        </p:nvSpPr>
        <p:spPr>
          <a:xfrm>
            <a:off x="12039600" y="8875489"/>
            <a:ext cx="571500" cy="498922"/>
          </a:xfrm>
          <a:prstGeom prst="rect">
            <a:avLst/>
          </a:prstGeom>
        </p:spPr>
        <p:txBody>
          <a:bodyPr>
            <a:spAutoFit/>
          </a:bodyPr>
          <a:lstStyle>
            <a:lvl1pPr marL="0" indent="0" algn="ctr">
              <a:spcBef>
                <a:spcPts val="0"/>
              </a:spcBef>
              <a:buSzTx/>
              <a:buNone/>
              <a:defRPr sz="2400">
                <a:solidFill>
                  <a:srgbClr val="83E7FF"/>
                </a:solidFill>
                <a:latin typeface="Futura"/>
                <a:ea typeface="Futura"/>
                <a:cs typeface="Futura"/>
                <a:sym typeface="Futura"/>
              </a:defRPr>
            </a:lvl1pPr>
          </a:lstStyle>
          <a:p>
            <a:r>
              <a:rPr lang="pt-BR"/>
              <a:t>Editar estilos de texto Mestre
Segundo nível
Terceiro nível
Quarto nível
Quinto nível</a:t>
            </a:r>
            <a:endParaRPr/>
          </a:p>
        </p:txBody>
      </p:sp>
      <p:sp>
        <p:nvSpPr>
          <p:cNvPr id="263" name="apple-1834328_1280.jpg"/>
          <p:cNvSpPr>
            <a:spLocks noGrp="1"/>
          </p:cNvSpPr>
          <p:nvPr>
            <p:ph type="pic" sz="quarter" idx="14"/>
          </p:nvPr>
        </p:nvSpPr>
        <p:spPr>
          <a:xfrm>
            <a:off x="4514850" y="3582562"/>
            <a:ext cx="3975100" cy="4203701"/>
          </a:xfrm>
          <a:prstGeom prst="rect">
            <a:avLst/>
          </a:prstGeom>
          <a:ln w="9525">
            <a:round/>
          </a:ln>
        </p:spPr>
        <p:txBody>
          <a:bodyPr lIns="91439" tIns="45719" rIns="91439" bIns="45719" anchor="t"/>
          <a:lstStyle>
            <a:lvl1pPr>
              <a:defRPr sz="3200"/>
            </a:lvl1pPr>
          </a:lstStyle>
          <a:p>
            <a:r>
              <a:rPr lang="pt-BR"/>
              <a:t>Clique no ícone para adicionar uma imagem</a:t>
            </a:r>
            <a:endParaRPr/>
          </a:p>
        </p:txBody>
      </p:sp>
      <p:sp>
        <p:nvSpPr>
          <p:cNvPr id="264" name="Duis autem vel eum iriure dolor"/>
          <p:cNvSpPr txBox="1">
            <a:spLocks noGrp="1"/>
          </p:cNvSpPr>
          <p:nvPr>
            <p:ph type="body" sz="quarter" idx="15"/>
          </p:nvPr>
        </p:nvSpPr>
        <p:spPr>
          <a:xfrm>
            <a:off x="2959100" y="381000"/>
            <a:ext cx="2857500" cy="330201"/>
          </a:xfrm>
          <a:prstGeom prst="rect">
            <a:avLst/>
          </a:prstGeom>
        </p:spPr>
        <p:txBody>
          <a:bodyPr>
            <a:spAutoFit/>
          </a:bodyPr>
          <a:lstStyle>
            <a:lvl1pPr marL="0" indent="0" algn="just">
              <a:spcBef>
                <a:spcPts val="1000"/>
              </a:spcBef>
              <a:buSzTx/>
              <a:buNone/>
              <a:defRPr sz="1300">
                <a:solidFill>
                  <a:srgbClr val="FFFFFF"/>
                </a:solidFill>
                <a:latin typeface="Avenir Next"/>
                <a:ea typeface="Avenir Next"/>
                <a:cs typeface="Avenir Next"/>
                <a:sym typeface="Avenir Next"/>
              </a:defRPr>
            </a:lvl1pPr>
          </a:lstStyle>
          <a:p>
            <a:r>
              <a:rPr lang="pt-BR"/>
              <a:t>Editar estilos de texto Mestre
Segundo nível
Terceiro nível
Quarto nível
Quinto nível</a:t>
            </a:r>
            <a:endParaRPr/>
          </a:p>
        </p:txBody>
      </p:sp>
      <p:sp>
        <p:nvSpPr>
          <p:cNvPr id="265" name="Claritas est etiam"/>
          <p:cNvSpPr txBox="1">
            <a:spLocks noGrp="1"/>
          </p:cNvSpPr>
          <p:nvPr>
            <p:ph type="body" sz="quarter" idx="16"/>
          </p:nvPr>
        </p:nvSpPr>
        <p:spPr>
          <a:xfrm rot="16197228">
            <a:off x="279307" y="2565399"/>
            <a:ext cx="1651001" cy="330201"/>
          </a:xfrm>
          <a:prstGeom prst="rect">
            <a:avLst/>
          </a:prstGeom>
        </p:spPr>
        <p:txBody>
          <a:bodyPr>
            <a:spAutoFit/>
          </a:bodyPr>
          <a:lstStyle>
            <a:lvl1pPr marL="0" indent="0" algn="just">
              <a:spcBef>
                <a:spcPts val="1000"/>
              </a:spcBef>
              <a:buSzTx/>
              <a:buNone/>
              <a:defRPr sz="1300">
                <a:solidFill>
                  <a:srgbClr val="FFFFFF"/>
                </a:solidFill>
                <a:latin typeface="Avenir Next"/>
                <a:ea typeface="Avenir Next"/>
                <a:cs typeface="Avenir Next"/>
                <a:sym typeface="Avenir Next"/>
              </a:defRPr>
            </a:lvl1pPr>
          </a:lstStyle>
          <a:p>
            <a:r>
              <a:rPr lang="pt-BR"/>
              <a:t>Editar estilos de texto Mestre
Segundo nível
Terceiro nível
Quarto nível
Quinto nível</a:t>
            </a:r>
            <a:endParaRPr/>
          </a:p>
        </p:txBody>
      </p:sp>
      <p:sp>
        <p:nvSpPr>
          <p:cNvPr id="266" name="Keynote Theme"/>
          <p:cNvSpPr txBox="1">
            <a:spLocks noGrp="1"/>
          </p:cNvSpPr>
          <p:nvPr>
            <p:ph type="body" sz="quarter" idx="17" hasCustomPrompt="1"/>
          </p:nvPr>
        </p:nvSpPr>
        <p:spPr>
          <a:xfrm>
            <a:off x="3666901" y="1347847"/>
            <a:ext cx="5667029" cy="1980029"/>
          </a:xfrm>
          <a:prstGeom prst="rect">
            <a:avLst/>
          </a:prstGeom>
        </p:spPr>
        <p:txBody>
          <a:bodyPr wrap="square">
            <a:spAutoFit/>
          </a:bodyPr>
          <a:lstStyle>
            <a:lvl1pPr marL="0" indent="0" algn="ctr">
              <a:spcBef>
                <a:spcPts val="0"/>
              </a:spcBef>
              <a:buSzTx/>
              <a:buNone/>
              <a:defRPr sz="6100" cap="all">
                <a:solidFill>
                  <a:srgbClr val="FFFFFF"/>
                </a:solidFill>
                <a:latin typeface="Futura"/>
                <a:ea typeface="Futura"/>
                <a:cs typeface="Futura"/>
                <a:sym typeface="Futura"/>
              </a:defRPr>
            </a:lvl1pPr>
          </a:lstStyle>
          <a:p>
            <a:r>
              <a:rPr lang="en-US"/>
              <a:t>Powrpoint</a:t>
            </a:r>
            <a:r>
              <a:t> Theme</a:t>
            </a:r>
          </a:p>
        </p:txBody>
      </p:sp>
      <p:sp>
        <p:nvSpPr>
          <p:cNvPr id="267" name="Nam liber tempor cum soluta nobis eleifend option congue nihil imperdiet doming"/>
          <p:cNvSpPr txBox="1">
            <a:spLocks noGrp="1"/>
          </p:cNvSpPr>
          <p:nvPr>
            <p:ph type="body" sz="quarter" idx="18"/>
          </p:nvPr>
        </p:nvSpPr>
        <p:spPr>
          <a:xfrm>
            <a:off x="4375150" y="8026500"/>
            <a:ext cx="4254500" cy="558801"/>
          </a:xfrm>
          <a:prstGeom prst="rect">
            <a:avLst/>
          </a:prstGeom>
        </p:spPr>
        <p:txBody>
          <a:bodyPr>
            <a:spAutoFit/>
          </a:bodyPr>
          <a:lstStyle>
            <a:lvl1pPr marL="0" indent="0" algn="ctr">
              <a:spcBef>
                <a:spcPts val="1000"/>
              </a:spcBef>
              <a:buSzTx/>
              <a:buNone/>
              <a:defRPr sz="1300" cap="all">
                <a:solidFill>
                  <a:srgbClr val="FFFFFF"/>
                </a:solidFill>
                <a:latin typeface="Avenir Next Demi Bold"/>
                <a:ea typeface="Avenir Next Demi Bold"/>
                <a:cs typeface="Avenir Next Demi Bold"/>
                <a:sym typeface="Avenir Next Demi Bold"/>
              </a:defRPr>
            </a:lvl1pPr>
          </a:lstStyle>
          <a:p>
            <a:r>
              <a:rPr lang="pt-BR"/>
              <a:t>Editar estilos de texto Mestre
Segundo nível
Terceiro nível
Quarto nível
Quinto nível</a:t>
            </a:r>
            <a:endParaRPr/>
          </a:p>
        </p:txBody>
      </p:sp>
      <p:sp>
        <p:nvSpPr>
          <p:cNvPr id="268"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extLst>
      <p:ext uri="{BB962C8B-B14F-4D97-AF65-F5344CB8AC3E}">
        <p14:creationId xmlns:p14="http://schemas.microsoft.com/office/powerpoint/2010/main" val="4182147199"/>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reserve="1">
  <p:cSld name="Photo - Large">
    <p:spTree>
      <p:nvGrpSpPr>
        <p:cNvPr id="1" name=""/>
        <p:cNvGrpSpPr/>
        <p:nvPr/>
      </p:nvGrpSpPr>
      <p:grpSpPr>
        <a:xfrm>
          <a:off x="0" y="0"/>
          <a:ext cx="0" cy="0"/>
          <a:chOff x="0" y="0"/>
          <a:chExt cx="0" cy="0"/>
        </a:xfrm>
      </p:grpSpPr>
      <p:sp>
        <p:nvSpPr>
          <p:cNvPr id="275" name="apple-1834328_1280.jpg"/>
          <p:cNvSpPr>
            <a:spLocks noGrp="1"/>
          </p:cNvSpPr>
          <p:nvPr>
            <p:ph type="pic" idx="13" hasCustomPrompt="1"/>
          </p:nvPr>
        </p:nvSpPr>
        <p:spPr>
          <a:xfrm>
            <a:off x="6350" y="-4234"/>
            <a:ext cx="13004945" cy="9762068"/>
          </a:xfrm>
          <a:prstGeom prst="rect">
            <a:avLst/>
          </a:prstGeom>
        </p:spPr>
        <p:txBody>
          <a:bodyPr lIns="91439" tIns="45719" rIns="91439" bIns="45719" anchor="t"/>
          <a:lstStyle/>
          <a:p>
            <a:r>
              <a:rPr lang="en-US"/>
              <a:t> </a:t>
            </a:r>
            <a:endParaRPr/>
          </a:p>
        </p:txBody>
      </p:sp>
      <p:sp>
        <p:nvSpPr>
          <p:cNvPr id="276" name="Circle"/>
          <p:cNvSpPr>
            <a:spLocks noGrp="1"/>
          </p:cNvSpPr>
          <p:nvPr>
            <p:ph type="body" sz="quarter" idx="14" hasCustomPrompt="1"/>
          </p:nvPr>
        </p:nvSpPr>
        <p:spPr>
          <a:xfrm>
            <a:off x="12026900" y="8813800"/>
            <a:ext cx="609600" cy="609600"/>
          </a:xfrm>
          <a:prstGeom prst="ellipse">
            <a:avLst/>
          </a:prstGeom>
          <a:ln>
            <a:solidFill>
              <a:srgbClr val="83E7FF"/>
            </a:solidFill>
          </a:ln>
        </p:spPr>
        <p:txBody>
          <a:bodyPr/>
          <a:lstStyle/>
          <a:p>
            <a:pPr marL="0" indent="0" algn="ctr">
              <a:spcBef>
                <a:spcPts val="0"/>
              </a:spcBef>
              <a:buSzTx/>
              <a:buNone/>
              <a:defRPr sz="4000">
                <a:solidFill>
                  <a:srgbClr val="FFFFFF"/>
                </a:solidFill>
                <a:effectLst>
                  <a:outerShdw blurRad="38100" dist="12700" dir="5400000" rotWithShape="0">
                    <a:srgbClr val="000000">
                      <a:alpha val="50000"/>
                    </a:srgbClr>
                  </a:outerShdw>
                </a:effectLst>
              </a:defRPr>
            </a:pPr>
            <a:r>
              <a:rPr lang="en-US"/>
              <a:t> </a:t>
            </a:r>
            <a:endParaRPr/>
          </a:p>
        </p:txBody>
      </p:sp>
      <p:sp>
        <p:nvSpPr>
          <p:cNvPr id="277" name="Line"/>
          <p:cNvSpPr>
            <a:spLocks noGrp="1"/>
          </p:cNvSpPr>
          <p:nvPr>
            <p:ph type="body" sz="quarter" idx="15" hasCustomPrompt="1"/>
          </p:nvPr>
        </p:nvSpPr>
        <p:spPr>
          <a:xfrm>
            <a:off x="12320544" y="8705928"/>
            <a:ext cx="1" cy="212944"/>
          </a:xfrm>
          <a:prstGeom prst="line">
            <a:avLst/>
          </a:prstGeom>
          <a:ln>
            <a:solidFill>
              <a:srgbClr val="83E7FF"/>
            </a:solidFill>
          </a:ln>
        </p:spPr>
        <p:txBody>
          <a:bodyPr lIns="0" tIns="0" rIns="0" bIns="0" anchor="t"/>
          <a:lstStyle/>
          <a:p>
            <a:pPr marL="0" indent="0" defTabSz="457200">
              <a:spcBef>
                <a:spcPts val="0"/>
              </a:spcBef>
              <a:buSzTx/>
              <a:buNone/>
              <a:defRPr sz="1200">
                <a:latin typeface="Helvetica"/>
                <a:ea typeface="Helvetica"/>
                <a:cs typeface="Helvetica"/>
                <a:sym typeface="Helvetica"/>
              </a:defRPr>
            </a:pPr>
            <a:r>
              <a:rPr lang="en-US"/>
              <a:t> </a:t>
            </a:r>
            <a:endParaRPr/>
          </a:p>
        </p:txBody>
      </p:sp>
      <p:sp>
        <p:nvSpPr>
          <p:cNvPr id="278" name="Line"/>
          <p:cNvSpPr>
            <a:spLocks noGrp="1"/>
          </p:cNvSpPr>
          <p:nvPr>
            <p:ph type="body" sz="quarter" idx="16" hasCustomPrompt="1"/>
          </p:nvPr>
        </p:nvSpPr>
        <p:spPr>
          <a:xfrm>
            <a:off x="11888744" y="9125028"/>
            <a:ext cx="242411" cy="128"/>
          </a:xfrm>
          <a:prstGeom prst="line">
            <a:avLst/>
          </a:prstGeom>
          <a:ln>
            <a:solidFill>
              <a:srgbClr val="83E7FF"/>
            </a:solidFill>
          </a:ln>
        </p:spPr>
        <p:txBody>
          <a:bodyPr lIns="0" tIns="0" rIns="0" bIns="0" anchor="t"/>
          <a:lstStyle/>
          <a:p>
            <a:pPr marL="0" indent="0" defTabSz="457200">
              <a:spcBef>
                <a:spcPts val="0"/>
              </a:spcBef>
              <a:buSzTx/>
              <a:buNone/>
              <a:defRPr sz="1200">
                <a:latin typeface="Helvetica"/>
                <a:ea typeface="Helvetica"/>
                <a:cs typeface="Helvetica"/>
                <a:sym typeface="Helvetica"/>
              </a:defRPr>
            </a:pPr>
            <a:r>
              <a:rPr lang="en-US"/>
              <a:t> </a:t>
            </a:r>
            <a:endParaRPr/>
          </a:p>
        </p:txBody>
      </p:sp>
      <p:sp>
        <p:nvSpPr>
          <p:cNvPr id="279" name="Line"/>
          <p:cNvSpPr>
            <a:spLocks noGrp="1"/>
          </p:cNvSpPr>
          <p:nvPr>
            <p:ph type="body" sz="quarter" idx="17" hasCustomPrompt="1"/>
          </p:nvPr>
        </p:nvSpPr>
        <p:spPr>
          <a:xfrm>
            <a:off x="12333244" y="9328228"/>
            <a:ext cx="1" cy="212944"/>
          </a:xfrm>
          <a:prstGeom prst="line">
            <a:avLst/>
          </a:prstGeom>
          <a:ln>
            <a:solidFill>
              <a:srgbClr val="83E7FF"/>
            </a:solidFill>
          </a:ln>
        </p:spPr>
        <p:txBody>
          <a:bodyPr lIns="0" tIns="0" rIns="0" bIns="0" anchor="t"/>
          <a:lstStyle/>
          <a:p>
            <a:pPr marL="0" indent="0" defTabSz="457200">
              <a:spcBef>
                <a:spcPts val="0"/>
              </a:spcBef>
              <a:buSzTx/>
              <a:buNone/>
              <a:defRPr sz="1200">
                <a:latin typeface="Helvetica"/>
                <a:ea typeface="Helvetica"/>
                <a:cs typeface="Helvetica"/>
                <a:sym typeface="Helvetica"/>
              </a:defRPr>
            </a:pPr>
            <a:r>
              <a:rPr lang="en-US"/>
              <a:t> </a:t>
            </a:r>
            <a:endParaRPr/>
          </a:p>
        </p:txBody>
      </p:sp>
      <p:sp>
        <p:nvSpPr>
          <p:cNvPr id="280" name="Line"/>
          <p:cNvSpPr>
            <a:spLocks noGrp="1"/>
          </p:cNvSpPr>
          <p:nvPr>
            <p:ph type="body" sz="quarter" idx="18" hasCustomPrompt="1"/>
          </p:nvPr>
        </p:nvSpPr>
        <p:spPr>
          <a:xfrm>
            <a:off x="12536444" y="9099628"/>
            <a:ext cx="242411" cy="128"/>
          </a:xfrm>
          <a:prstGeom prst="line">
            <a:avLst/>
          </a:prstGeom>
          <a:ln>
            <a:solidFill>
              <a:srgbClr val="83E7FF"/>
            </a:solidFill>
          </a:ln>
        </p:spPr>
        <p:txBody>
          <a:bodyPr lIns="0" tIns="0" rIns="0" bIns="0" anchor="t"/>
          <a:lstStyle/>
          <a:p>
            <a:pPr marL="0" indent="0" defTabSz="457200">
              <a:spcBef>
                <a:spcPts val="0"/>
              </a:spcBef>
              <a:buSzTx/>
              <a:buNone/>
              <a:defRPr sz="1200">
                <a:latin typeface="Helvetica"/>
                <a:ea typeface="Helvetica"/>
                <a:cs typeface="Helvetica"/>
                <a:sym typeface="Helvetica"/>
              </a:defRPr>
            </a:pPr>
            <a:r>
              <a:rPr lang="en-US"/>
              <a:t> </a:t>
            </a:r>
            <a:endParaRPr/>
          </a:p>
        </p:txBody>
      </p:sp>
      <p:sp>
        <p:nvSpPr>
          <p:cNvPr id="281" name="Circle"/>
          <p:cNvSpPr>
            <a:spLocks noGrp="1"/>
          </p:cNvSpPr>
          <p:nvPr>
            <p:ph type="body" sz="quarter" idx="19" hasCustomPrompt="1"/>
          </p:nvPr>
        </p:nvSpPr>
        <p:spPr>
          <a:xfrm>
            <a:off x="685800" y="673100"/>
            <a:ext cx="1270000" cy="1270000"/>
          </a:xfrm>
          <a:prstGeom prst="ellipse">
            <a:avLst/>
          </a:prstGeom>
          <a:ln>
            <a:solidFill>
              <a:srgbClr val="83E7FF"/>
            </a:solidFill>
          </a:ln>
        </p:spPr>
        <p:txBody>
          <a:bodyPr/>
          <a:lstStyle/>
          <a:p>
            <a:pPr marL="0" indent="0" algn="ctr">
              <a:spcBef>
                <a:spcPts val="0"/>
              </a:spcBef>
              <a:buSzTx/>
              <a:buNone/>
              <a:defRPr sz="4000">
                <a:solidFill>
                  <a:srgbClr val="FFFFFF"/>
                </a:solidFill>
                <a:effectLst>
                  <a:outerShdw blurRad="38100" dist="12700" dir="5400000" rotWithShape="0">
                    <a:srgbClr val="000000">
                      <a:alpha val="50000"/>
                    </a:srgbClr>
                  </a:outerShdw>
                </a:effectLst>
              </a:defRPr>
            </a:pPr>
            <a:r>
              <a:rPr lang="en-US"/>
              <a:t> </a:t>
            </a:r>
            <a:endParaRPr/>
          </a:p>
        </p:txBody>
      </p:sp>
      <p:sp>
        <p:nvSpPr>
          <p:cNvPr id="282" name="Circle"/>
          <p:cNvSpPr>
            <a:spLocks noGrp="1"/>
          </p:cNvSpPr>
          <p:nvPr>
            <p:ph type="body" sz="quarter" idx="20" hasCustomPrompt="1"/>
          </p:nvPr>
        </p:nvSpPr>
        <p:spPr>
          <a:xfrm>
            <a:off x="1117600" y="1104900"/>
            <a:ext cx="419100" cy="419100"/>
          </a:xfrm>
          <a:prstGeom prst="ellipse">
            <a:avLst/>
          </a:prstGeom>
          <a:ln>
            <a:solidFill>
              <a:srgbClr val="83E7FF"/>
            </a:solidFill>
          </a:ln>
        </p:spPr>
        <p:txBody>
          <a:bodyPr/>
          <a:lstStyle/>
          <a:p>
            <a:pPr marL="0" indent="0" algn="ctr">
              <a:spcBef>
                <a:spcPts val="0"/>
              </a:spcBef>
              <a:buSzTx/>
              <a:buNone/>
              <a:defRPr sz="4000">
                <a:solidFill>
                  <a:srgbClr val="FFFFFF"/>
                </a:solidFill>
                <a:effectLst>
                  <a:outerShdw blurRad="38100" dist="12700" dir="5400000" rotWithShape="0">
                    <a:srgbClr val="000000">
                      <a:alpha val="50000"/>
                    </a:srgbClr>
                  </a:outerShdw>
                </a:effectLst>
              </a:defRPr>
            </a:pPr>
            <a:r>
              <a:rPr lang="en-US"/>
              <a:t> </a:t>
            </a:r>
            <a:endParaRPr/>
          </a:p>
        </p:txBody>
      </p:sp>
      <p:sp>
        <p:nvSpPr>
          <p:cNvPr id="283" name="Line"/>
          <p:cNvSpPr>
            <a:spLocks noGrp="1"/>
          </p:cNvSpPr>
          <p:nvPr>
            <p:ph type="body" sz="quarter" idx="21" hasCustomPrompt="1"/>
          </p:nvPr>
        </p:nvSpPr>
        <p:spPr>
          <a:xfrm>
            <a:off x="1341966" y="698500"/>
            <a:ext cx="4220634" cy="61806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3466" y="296"/>
                </a:lnTo>
                <a:lnTo>
                  <a:pt x="21600" y="0"/>
                </a:lnTo>
              </a:path>
            </a:pathLst>
          </a:custGeom>
          <a:ln>
            <a:solidFill>
              <a:srgbClr val="83E7FF"/>
            </a:solidFill>
          </a:ln>
        </p:spPr>
        <p:txBody>
          <a:bodyPr/>
          <a:lstStyle/>
          <a:p>
            <a:pPr marL="0" indent="0" algn="ctr">
              <a:spcBef>
                <a:spcPts val="0"/>
              </a:spcBef>
              <a:buSzTx/>
              <a:buNone/>
              <a:defRPr sz="4000">
                <a:solidFill>
                  <a:srgbClr val="FFFFFF"/>
                </a:solidFill>
                <a:effectLst>
                  <a:outerShdw blurRad="38100" dist="12700" dir="5400000" rotWithShape="0">
                    <a:srgbClr val="000000">
                      <a:alpha val="50000"/>
                    </a:srgbClr>
                  </a:outerShdw>
                </a:effectLst>
              </a:defRPr>
            </a:pPr>
            <a:r>
              <a:rPr lang="en-US"/>
              <a:t> </a:t>
            </a:r>
            <a:endParaRPr/>
          </a:p>
        </p:txBody>
      </p:sp>
      <p:sp>
        <p:nvSpPr>
          <p:cNvPr id="284" name="Line"/>
          <p:cNvSpPr>
            <a:spLocks noGrp="1"/>
          </p:cNvSpPr>
          <p:nvPr>
            <p:ph type="body" sz="quarter" idx="22" hasCustomPrompt="1"/>
          </p:nvPr>
        </p:nvSpPr>
        <p:spPr>
          <a:xfrm>
            <a:off x="1648037" y="1764264"/>
            <a:ext cx="182309" cy="182309"/>
          </a:xfrm>
          <a:prstGeom prst="line">
            <a:avLst/>
          </a:prstGeom>
          <a:ln>
            <a:solidFill>
              <a:srgbClr val="83E7FF"/>
            </a:solidFill>
          </a:ln>
        </p:spPr>
        <p:txBody>
          <a:bodyPr lIns="0" tIns="0" rIns="0" bIns="0" anchor="t"/>
          <a:lstStyle/>
          <a:p>
            <a:pPr marL="0" indent="0" defTabSz="457200">
              <a:spcBef>
                <a:spcPts val="0"/>
              </a:spcBef>
              <a:buSzTx/>
              <a:buNone/>
              <a:defRPr sz="1200">
                <a:latin typeface="Helvetica"/>
                <a:ea typeface="Helvetica"/>
                <a:cs typeface="Helvetica"/>
                <a:sym typeface="Helvetica"/>
              </a:defRPr>
            </a:pPr>
            <a:r>
              <a:rPr lang="en-US"/>
              <a:t> </a:t>
            </a:r>
            <a:endParaRPr/>
          </a:p>
        </p:txBody>
      </p:sp>
      <p:sp>
        <p:nvSpPr>
          <p:cNvPr id="285" name="Line"/>
          <p:cNvSpPr>
            <a:spLocks noGrp="1"/>
          </p:cNvSpPr>
          <p:nvPr>
            <p:ph type="body" sz="quarter" idx="23" hasCustomPrompt="1"/>
          </p:nvPr>
        </p:nvSpPr>
        <p:spPr>
          <a:xfrm>
            <a:off x="759037" y="811764"/>
            <a:ext cx="182309" cy="182309"/>
          </a:xfrm>
          <a:prstGeom prst="line">
            <a:avLst/>
          </a:prstGeom>
          <a:ln>
            <a:solidFill>
              <a:srgbClr val="83E7FF"/>
            </a:solidFill>
          </a:ln>
        </p:spPr>
        <p:txBody>
          <a:bodyPr lIns="0" tIns="0" rIns="0" bIns="0" anchor="t"/>
          <a:lstStyle/>
          <a:p>
            <a:pPr marL="0" indent="0" defTabSz="457200">
              <a:spcBef>
                <a:spcPts val="0"/>
              </a:spcBef>
              <a:buSzTx/>
              <a:buNone/>
              <a:defRPr sz="1200">
                <a:latin typeface="Helvetica"/>
                <a:ea typeface="Helvetica"/>
                <a:cs typeface="Helvetica"/>
                <a:sym typeface="Helvetica"/>
              </a:defRPr>
            </a:pPr>
            <a:r>
              <a:rPr lang="en-US"/>
              <a:t> </a:t>
            </a:r>
            <a:endParaRPr/>
          </a:p>
        </p:txBody>
      </p:sp>
      <p:sp>
        <p:nvSpPr>
          <p:cNvPr id="286" name="Line"/>
          <p:cNvSpPr>
            <a:spLocks noGrp="1"/>
          </p:cNvSpPr>
          <p:nvPr>
            <p:ph type="body" sz="quarter" idx="24" hasCustomPrompt="1"/>
          </p:nvPr>
        </p:nvSpPr>
        <p:spPr>
          <a:xfrm flipH="1">
            <a:off x="1320799" y="1333500"/>
            <a:ext cx="1" cy="2224574"/>
          </a:xfrm>
          <a:prstGeom prst="line">
            <a:avLst/>
          </a:prstGeom>
          <a:ln>
            <a:solidFill>
              <a:srgbClr val="83E7FF"/>
            </a:solidFill>
          </a:ln>
        </p:spPr>
        <p:txBody>
          <a:bodyPr lIns="0" tIns="0" rIns="0" bIns="0" anchor="t"/>
          <a:lstStyle/>
          <a:p>
            <a:pPr marL="0" indent="0" defTabSz="457200">
              <a:spcBef>
                <a:spcPts val="0"/>
              </a:spcBef>
              <a:buSzTx/>
              <a:buNone/>
              <a:defRPr sz="1200">
                <a:latin typeface="Helvetica"/>
                <a:ea typeface="Helvetica"/>
                <a:cs typeface="Helvetica"/>
                <a:sym typeface="Helvetica"/>
              </a:defRPr>
            </a:pPr>
            <a:r>
              <a:rPr lang="en-US"/>
              <a:t> </a:t>
            </a:r>
            <a:endParaRPr/>
          </a:p>
        </p:txBody>
      </p:sp>
      <p:sp>
        <p:nvSpPr>
          <p:cNvPr id="287" name="15"/>
          <p:cNvSpPr txBox="1">
            <a:spLocks noGrp="1"/>
          </p:cNvSpPr>
          <p:nvPr>
            <p:ph type="body" sz="quarter" idx="25"/>
          </p:nvPr>
        </p:nvSpPr>
        <p:spPr>
          <a:xfrm>
            <a:off x="12039600" y="8875489"/>
            <a:ext cx="571500" cy="498922"/>
          </a:xfrm>
          <a:prstGeom prst="rect">
            <a:avLst/>
          </a:prstGeom>
        </p:spPr>
        <p:txBody>
          <a:bodyPr>
            <a:spAutoFit/>
          </a:bodyPr>
          <a:lstStyle>
            <a:lvl1pPr marL="0" indent="0" algn="ctr">
              <a:spcBef>
                <a:spcPts val="0"/>
              </a:spcBef>
              <a:buSzTx/>
              <a:buNone/>
              <a:defRPr sz="2400">
                <a:solidFill>
                  <a:srgbClr val="83E7FF"/>
                </a:solidFill>
                <a:latin typeface="Futura"/>
                <a:ea typeface="Futura"/>
                <a:cs typeface="Futura"/>
                <a:sym typeface="Futura"/>
              </a:defRPr>
            </a:lvl1pPr>
          </a:lstStyle>
          <a:p>
            <a:r>
              <a:rPr lang="pt-BR"/>
              <a:t>Editar estilos de texto Mestre
Segundo nível
Terceiro nível
Quarto nível
Quinto nível</a:t>
            </a:r>
            <a:endParaRPr/>
          </a:p>
        </p:txBody>
      </p:sp>
      <p:sp>
        <p:nvSpPr>
          <p:cNvPr id="288" name="Duis autem vel eum iriure dolor"/>
          <p:cNvSpPr txBox="1">
            <a:spLocks noGrp="1"/>
          </p:cNvSpPr>
          <p:nvPr>
            <p:ph type="body" sz="quarter" idx="26"/>
          </p:nvPr>
        </p:nvSpPr>
        <p:spPr>
          <a:xfrm>
            <a:off x="2959100" y="381000"/>
            <a:ext cx="2857500" cy="330201"/>
          </a:xfrm>
          <a:prstGeom prst="rect">
            <a:avLst/>
          </a:prstGeom>
        </p:spPr>
        <p:txBody>
          <a:bodyPr>
            <a:spAutoFit/>
          </a:bodyPr>
          <a:lstStyle>
            <a:lvl1pPr marL="0" indent="0" algn="just">
              <a:spcBef>
                <a:spcPts val="1000"/>
              </a:spcBef>
              <a:buSzTx/>
              <a:buNone/>
              <a:defRPr sz="1300">
                <a:solidFill>
                  <a:srgbClr val="8AE7FD"/>
                </a:solidFill>
                <a:latin typeface="Avenir Next"/>
                <a:ea typeface="Avenir Next"/>
                <a:cs typeface="Avenir Next"/>
                <a:sym typeface="Avenir Next"/>
              </a:defRPr>
            </a:lvl1pPr>
          </a:lstStyle>
          <a:p>
            <a:r>
              <a:rPr lang="pt-BR"/>
              <a:t>Editar estilos de texto Mestre
Segundo nível
Terceiro nível
Quarto nível
Quinto nível</a:t>
            </a:r>
            <a:endParaRPr/>
          </a:p>
        </p:txBody>
      </p:sp>
      <p:sp>
        <p:nvSpPr>
          <p:cNvPr id="289" name="Claritas est etiam"/>
          <p:cNvSpPr txBox="1">
            <a:spLocks noGrp="1"/>
          </p:cNvSpPr>
          <p:nvPr>
            <p:ph type="body" sz="quarter" idx="27"/>
          </p:nvPr>
        </p:nvSpPr>
        <p:spPr>
          <a:xfrm rot="16197228">
            <a:off x="279307" y="2565399"/>
            <a:ext cx="1651001" cy="330201"/>
          </a:xfrm>
          <a:prstGeom prst="rect">
            <a:avLst/>
          </a:prstGeom>
        </p:spPr>
        <p:txBody>
          <a:bodyPr>
            <a:spAutoFit/>
          </a:bodyPr>
          <a:lstStyle>
            <a:lvl1pPr marL="0" indent="0" algn="just">
              <a:spcBef>
                <a:spcPts val="1000"/>
              </a:spcBef>
              <a:buSzTx/>
              <a:buNone/>
              <a:defRPr sz="1300">
                <a:solidFill>
                  <a:srgbClr val="8AE7FD"/>
                </a:solidFill>
                <a:latin typeface="Avenir Next"/>
                <a:ea typeface="Avenir Next"/>
                <a:cs typeface="Avenir Next"/>
                <a:sym typeface="Avenir Next"/>
              </a:defRPr>
            </a:lvl1pPr>
          </a:lstStyle>
          <a:p>
            <a:r>
              <a:rPr lang="pt-BR"/>
              <a:t>Editar estilos de texto Mestre
Segundo nível
Terceiro nível
Quarto nível
Quinto nível</a:t>
            </a:r>
            <a:endParaRPr/>
          </a:p>
        </p:txBody>
      </p:sp>
      <p:sp>
        <p:nvSpPr>
          <p:cNvPr id="290"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extLst>
      <p:ext uri="{BB962C8B-B14F-4D97-AF65-F5344CB8AC3E}">
        <p14:creationId xmlns:p14="http://schemas.microsoft.com/office/powerpoint/2010/main" val="28311678"/>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reserve="1">
  <p:cSld name="Title, Bullets &amp; Photo">
    <p:spTree>
      <p:nvGrpSpPr>
        <p:cNvPr id="1" name=""/>
        <p:cNvGrpSpPr/>
        <p:nvPr/>
      </p:nvGrpSpPr>
      <p:grpSpPr>
        <a:xfrm>
          <a:off x="0" y="0"/>
          <a:ext cx="0" cy="0"/>
          <a:chOff x="0" y="0"/>
          <a:chExt cx="0" cy="0"/>
        </a:xfrm>
      </p:grpSpPr>
      <p:sp>
        <p:nvSpPr>
          <p:cNvPr id="297" name="Circle"/>
          <p:cNvSpPr/>
          <p:nvPr/>
        </p:nvSpPr>
        <p:spPr>
          <a:xfrm>
            <a:off x="685800" y="673100"/>
            <a:ext cx="1270000" cy="1270000"/>
          </a:xfrm>
          <a:prstGeom prst="ellipse">
            <a:avLst/>
          </a:prstGeom>
          <a:ln w="12700">
            <a:solidFill>
              <a:srgbClr val="83E7FF"/>
            </a:solidFill>
            <a:miter lim="400000"/>
          </a:ln>
        </p:spPr>
        <p:txBody>
          <a:bodyPr lIns="50800" tIns="50800" rIns="50800" bIns="50800" anchor="ctr"/>
          <a:lstStyle/>
          <a:p>
            <a:pPr>
              <a:defRPr sz="4000">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8" name="Circle"/>
          <p:cNvSpPr/>
          <p:nvPr/>
        </p:nvSpPr>
        <p:spPr>
          <a:xfrm>
            <a:off x="1117600" y="1104900"/>
            <a:ext cx="419100" cy="419100"/>
          </a:xfrm>
          <a:prstGeom prst="ellipse">
            <a:avLst/>
          </a:prstGeom>
          <a:ln w="12700">
            <a:solidFill>
              <a:srgbClr val="83E7FF"/>
            </a:solidFill>
            <a:miter lim="400000"/>
          </a:ln>
        </p:spPr>
        <p:txBody>
          <a:bodyPr lIns="50800" tIns="50800" rIns="50800" bIns="50800" anchor="ctr"/>
          <a:lstStyle/>
          <a:p>
            <a:pPr>
              <a:defRPr sz="4000">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9" name="Line"/>
          <p:cNvSpPr/>
          <p:nvPr/>
        </p:nvSpPr>
        <p:spPr>
          <a:xfrm>
            <a:off x="1341966" y="698500"/>
            <a:ext cx="4220634" cy="61806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3466" y="296"/>
                </a:lnTo>
                <a:lnTo>
                  <a:pt x="21600" y="0"/>
                </a:lnTo>
              </a:path>
            </a:pathLst>
          </a:custGeom>
          <a:ln w="12700">
            <a:solidFill>
              <a:srgbClr val="83E7FF"/>
            </a:solidFill>
            <a:miter lim="400000"/>
          </a:ln>
        </p:spPr>
        <p:txBody>
          <a:bodyPr lIns="50800" tIns="50800" rIns="50800" bIns="50800" anchor="ctr"/>
          <a:lstStyle/>
          <a:p>
            <a:pPr>
              <a:defRPr sz="4000">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00" name="Line"/>
          <p:cNvSpPr/>
          <p:nvPr/>
        </p:nvSpPr>
        <p:spPr>
          <a:xfrm>
            <a:off x="1648037" y="1764264"/>
            <a:ext cx="182309" cy="182309"/>
          </a:xfrm>
          <a:prstGeom prst="line">
            <a:avLst/>
          </a:prstGeom>
          <a:ln w="12700">
            <a:solidFill>
              <a:srgbClr val="83E7FF"/>
            </a:solidFill>
            <a:miter lim="400000"/>
          </a:ln>
        </p:spPr>
        <p:txBody>
          <a:bodyPr lIns="0" tIns="0" rIns="0" bIns="0"/>
          <a:lstStyle/>
          <a:p>
            <a:pPr algn="l" defTabSz="457200">
              <a:defRPr sz="1200">
                <a:solidFill>
                  <a:srgbClr val="000000"/>
                </a:solidFill>
                <a:latin typeface="Helvetica"/>
                <a:ea typeface="Helvetica"/>
                <a:cs typeface="Helvetica"/>
                <a:sym typeface="Helvetica"/>
              </a:defRPr>
            </a:pPr>
            <a:endParaRPr/>
          </a:p>
        </p:txBody>
      </p:sp>
      <p:sp>
        <p:nvSpPr>
          <p:cNvPr id="301" name="Line"/>
          <p:cNvSpPr/>
          <p:nvPr/>
        </p:nvSpPr>
        <p:spPr>
          <a:xfrm>
            <a:off x="759037" y="811764"/>
            <a:ext cx="182309" cy="182309"/>
          </a:xfrm>
          <a:prstGeom prst="line">
            <a:avLst/>
          </a:prstGeom>
          <a:ln w="12700">
            <a:solidFill>
              <a:srgbClr val="83E7FF"/>
            </a:solidFill>
            <a:miter lim="400000"/>
          </a:ln>
        </p:spPr>
        <p:txBody>
          <a:bodyPr lIns="0" tIns="0" rIns="0" bIns="0"/>
          <a:lstStyle/>
          <a:p>
            <a:pPr algn="l" defTabSz="457200">
              <a:defRPr sz="1200">
                <a:solidFill>
                  <a:srgbClr val="000000"/>
                </a:solidFill>
                <a:latin typeface="Helvetica"/>
                <a:ea typeface="Helvetica"/>
                <a:cs typeface="Helvetica"/>
                <a:sym typeface="Helvetica"/>
              </a:defRPr>
            </a:pPr>
            <a:endParaRPr/>
          </a:p>
        </p:txBody>
      </p:sp>
      <p:sp>
        <p:nvSpPr>
          <p:cNvPr id="302" name="Line"/>
          <p:cNvSpPr/>
          <p:nvPr/>
        </p:nvSpPr>
        <p:spPr>
          <a:xfrm flipH="1">
            <a:off x="1320799" y="1333500"/>
            <a:ext cx="1" cy="2224574"/>
          </a:xfrm>
          <a:prstGeom prst="line">
            <a:avLst/>
          </a:prstGeom>
          <a:ln w="12700">
            <a:solidFill>
              <a:srgbClr val="83E7FF"/>
            </a:solidFill>
            <a:miter lim="400000"/>
          </a:ln>
        </p:spPr>
        <p:txBody>
          <a:bodyPr lIns="0" tIns="0" rIns="0" bIns="0"/>
          <a:lstStyle/>
          <a:p>
            <a:pPr algn="l" defTabSz="457200">
              <a:defRPr sz="1200">
                <a:solidFill>
                  <a:srgbClr val="000000"/>
                </a:solidFill>
                <a:latin typeface="Helvetica"/>
                <a:ea typeface="Helvetica"/>
                <a:cs typeface="Helvetica"/>
                <a:sym typeface="Helvetica"/>
              </a:defRPr>
            </a:pPr>
            <a:endParaRPr/>
          </a:p>
        </p:txBody>
      </p:sp>
      <p:sp>
        <p:nvSpPr>
          <p:cNvPr id="303" name="16"/>
          <p:cNvSpPr txBox="1">
            <a:spLocks noGrp="1"/>
          </p:cNvSpPr>
          <p:nvPr>
            <p:ph type="body" sz="quarter" idx="13"/>
          </p:nvPr>
        </p:nvSpPr>
        <p:spPr>
          <a:xfrm>
            <a:off x="12039600" y="8875489"/>
            <a:ext cx="571500" cy="498922"/>
          </a:xfrm>
          <a:prstGeom prst="rect">
            <a:avLst/>
          </a:prstGeom>
        </p:spPr>
        <p:txBody>
          <a:bodyPr>
            <a:spAutoFit/>
          </a:bodyPr>
          <a:lstStyle>
            <a:lvl1pPr marL="0" indent="0" algn="ctr">
              <a:spcBef>
                <a:spcPts val="0"/>
              </a:spcBef>
              <a:buSzTx/>
              <a:buNone/>
              <a:defRPr sz="2400">
                <a:solidFill>
                  <a:srgbClr val="83E7FF"/>
                </a:solidFill>
                <a:latin typeface="Futura"/>
                <a:ea typeface="Futura"/>
                <a:cs typeface="Futura"/>
                <a:sym typeface="Futura"/>
              </a:defRPr>
            </a:lvl1pPr>
          </a:lstStyle>
          <a:p>
            <a:r>
              <a:rPr lang="pt-BR"/>
              <a:t>Editar estilos de texto Mestre
Segundo nível
Terceiro nível
Quarto nível
Quinto nível</a:t>
            </a:r>
            <a:endParaRPr/>
          </a:p>
        </p:txBody>
      </p:sp>
      <p:sp>
        <p:nvSpPr>
          <p:cNvPr id="304" name="apple-1834328_1280.jpg"/>
          <p:cNvSpPr>
            <a:spLocks noGrp="1"/>
          </p:cNvSpPr>
          <p:nvPr>
            <p:ph type="pic" sz="quarter" idx="14"/>
          </p:nvPr>
        </p:nvSpPr>
        <p:spPr>
          <a:xfrm>
            <a:off x="8010524" y="3086100"/>
            <a:ext cx="2861734" cy="2146300"/>
          </a:xfrm>
          <a:prstGeom prst="rect">
            <a:avLst/>
          </a:prstGeom>
          <a:ln w="9525">
            <a:round/>
          </a:ln>
        </p:spPr>
        <p:txBody>
          <a:bodyPr lIns="91439" tIns="45719" rIns="91439" bIns="45719" anchor="t"/>
          <a:lstStyle>
            <a:lvl1pPr>
              <a:defRPr sz="2000"/>
            </a:lvl1pPr>
          </a:lstStyle>
          <a:p>
            <a:r>
              <a:rPr lang="pt-BR"/>
              <a:t>Clique no ícone para adicionar uma imagem</a:t>
            </a:r>
            <a:endParaRPr/>
          </a:p>
        </p:txBody>
      </p:sp>
      <p:sp>
        <p:nvSpPr>
          <p:cNvPr id="305" name="apple-1834328_1280.jpg"/>
          <p:cNvSpPr>
            <a:spLocks noGrp="1"/>
          </p:cNvSpPr>
          <p:nvPr>
            <p:ph type="pic" sz="quarter" idx="15"/>
          </p:nvPr>
        </p:nvSpPr>
        <p:spPr>
          <a:xfrm>
            <a:off x="8010524" y="5613400"/>
            <a:ext cx="2861734" cy="2146300"/>
          </a:xfrm>
          <a:prstGeom prst="rect">
            <a:avLst/>
          </a:prstGeom>
          <a:ln w="9525">
            <a:round/>
          </a:ln>
        </p:spPr>
        <p:txBody>
          <a:bodyPr lIns="91439" tIns="45719" rIns="91439" bIns="45719" anchor="t"/>
          <a:lstStyle>
            <a:lvl1pPr>
              <a:defRPr sz="2000"/>
            </a:lvl1pPr>
          </a:lstStyle>
          <a:p>
            <a:r>
              <a:rPr lang="pt-BR"/>
              <a:t>Clique no ícone para adicionar uma imagem</a:t>
            </a:r>
            <a:endParaRPr/>
          </a:p>
        </p:txBody>
      </p:sp>
      <p:sp>
        <p:nvSpPr>
          <p:cNvPr id="306" name="Duis autem vel eum iriure dolor"/>
          <p:cNvSpPr txBox="1">
            <a:spLocks noGrp="1"/>
          </p:cNvSpPr>
          <p:nvPr>
            <p:ph type="body" sz="quarter" idx="16"/>
          </p:nvPr>
        </p:nvSpPr>
        <p:spPr>
          <a:xfrm>
            <a:off x="2959100" y="381000"/>
            <a:ext cx="2857500" cy="330201"/>
          </a:xfrm>
          <a:prstGeom prst="rect">
            <a:avLst/>
          </a:prstGeom>
        </p:spPr>
        <p:txBody>
          <a:bodyPr>
            <a:spAutoFit/>
          </a:bodyPr>
          <a:lstStyle>
            <a:lvl1pPr marL="0" indent="0" algn="just">
              <a:spcBef>
                <a:spcPts val="1000"/>
              </a:spcBef>
              <a:buSzTx/>
              <a:buNone/>
              <a:defRPr sz="1300">
                <a:solidFill>
                  <a:srgbClr val="FFFFFF"/>
                </a:solidFill>
                <a:latin typeface="Avenir Next"/>
                <a:ea typeface="Avenir Next"/>
                <a:cs typeface="Avenir Next"/>
                <a:sym typeface="Avenir Next"/>
              </a:defRPr>
            </a:lvl1pPr>
          </a:lstStyle>
          <a:p>
            <a:r>
              <a:rPr lang="pt-BR"/>
              <a:t>Editar estilos de texto Mestre
Segundo nível
Terceiro nível
Quarto nível
Quinto nível</a:t>
            </a:r>
            <a:endParaRPr/>
          </a:p>
        </p:txBody>
      </p:sp>
      <p:sp>
        <p:nvSpPr>
          <p:cNvPr id="307" name="Claritas est etiam"/>
          <p:cNvSpPr txBox="1">
            <a:spLocks noGrp="1"/>
          </p:cNvSpPr>
          <p:nvPr>
            <p:ph type="body" sz="quarter" idx="17"/>
          </p:nvPr>
        </p:nvSpPr>
        <p:spPr>
          <a:xfrm rot="16197228">
            <a:off x="279307" y="2565399"/>
            <a:ext cx="1651001" cy="330201"/>
          </a:xfrm>
          <a:prstGeom prst="rect">
            <a:avLst/>
          </a:prstGeom>
        </p:spPr>
        <p:txBody>
          <a:bodyPr>
            <a:spAutoFit/>
          </a:bodyPr>
          <a:lstStyle>
            <a:lvl1pPr marL="0" indent="0" algn="just">
              <a:spcBef>
                <a:spcPts val="1000"/>
              </a:spcBef>
              <a:buSzTx/>
              <a:buNone/>
              <a:defRPr sz="1300">
                <a:solidFill>
                  <a:srgbClr val="FFFFFF"/>
                </a:solidFill>
                <a:latin typeface="Avenir Next"/>
                <a:ea typeface="Avenir Next"/>
                <a:cs typeface="Avenir Next"/>
                <a:sym typeface="Avenir Next"/>
              </a:defRPr>
            </a:lvl1pPr>
          </a:lstStyle>
          <a:p>
            <a:r>
              <a:rPr lang="pt-BR"/>
              <a:t>Editar estilos de texto Mestre
Segundo nível
Terceiro nível
Quarto nível
Quinto nível</a:t>
            </a:r>
            <a:endParaRPr/>
          </a:p>
        </p:txBody>
      </p:sp>
      <p:sp>
        <p:nvSpPr>
          <p:cNvPr id="308" name="Legentis in iis qui facit eorum claritatem. Investigationes demonstraverunt lectores legere me lius quod ii legunt saepius. Claritas est etiam processus dynamicus, qui sequitur mutationem consuetudium lectorum. Mirum est notare quam littera gothica, quam nunc putamus parum claram,"/>
          <p:cNvSpPr>
            <a:spLocks noGrp="1"/>
          </p:cNvSpPr>
          <p:nvPr>
            <p:ph type="body" sz="quarter" idx="18"/>
          </p:nvPr>
        </p:nvSpPr>
        <p:spPr>
          <a:xfrm>
            <a:off x="2163540" y="4741002"/>
            <a:ext cx="5063844" cy="2133601"/>
          </a:xfrm>
          <a:prstGeom prst="rect">
            <a:avLst/>
          </a:prstGeom>
        </p:spPr>
        <p:txBody>
          <a:bodyPr>
            <a:spAutoFit/>
          </a:bodyPr>
          <a:lstStyle>
            <a:lvl1pPr marL="0" indent="0">
              <a:lnSpc>
                <a:spcPct val="90000"/>
              </a:lnSpc>
              <a:spcBef>
                <a:spcPts val="0"/>
              </a:spcBef>
              <a:buSzTx/>
              <a:buNone/>
              <a:defRPr sz="1800">
                <a:solidFill>
                  <a:srgbClr val="FFFFFF"/>
                </a:solidFill>
                <a:latin typeface="Avenir Next"/>
                <a:ea typeface="Avenir Next"/>
                <a:cs typeface="Avenir Next"/>
                <a:sym typeface="Avenir Next"/>
              </a:defRPr>
            </a:lvl1pPr>
          </a:lstStyle>
          <a:p>
            <a:r>
              <a:rPr lang="pt-BR"/>
              <a:t>Editar estilos de texto Mestre
Segundo nível
Terceiro nível
Quarto nível
Quinto nível</a:t>
            </a:r>
            <a:endParaRPr/>
          </a:p>
        </p:txBody>
      </p:sp>
      <p:sp>
        <p:nvSpPr>
          <p:cNvPr id="309" name="Keynote Theme"/>
          <p:cNvSpPr txBox="1">
            <a:spLocks noGrp="1"/>
          </p:cNvSpPr>
          <p:nvPr>
            <p:ph type="body" sz="quarter" idx="19" hasCustomPrompt="1"/>
          </p:nvPr>
        </p:nvSpPr>
        <p:spPr>
          <a:xfrm>
            <a:off x="2152624" y="2616786"/>
            <a:ext cx="5466911" cy="1980029"/>
          </a:xfrm>
          <a:prstGeom prst="rect">
            <a:avLst/>
          </a:prstGeom>
        </p:spPr>
        <p:txBody>
          <a:bodyPr wrap="square">
            <a:spAutoFit/>
          </a:bodyPr>
          <a:lstStyle>
            <a:lvl1pPr marL="0" indent="0">
              <a:spcBef>
                <a:spcPts val="0"/>
              </a:spcBef>
              <a:buSzTx/>
              <a:buNone/>
              <a:defRPr sz="6100" cap="all">
                <a:solidFill>
                  <a:srgbClr val="FFFFFF"/>
                </a:solidFill>
                <a:latin typeface="Futura"/>
                <a:ea typeface="Futura"/>
                <a:cs typeface="Futura"/>
                <a:sym typeface="Futura"/>
              </a:defRPr>
            </a:lvl1pPr>
          </a:lstStyle>
          <a:p>
            <a:r>
              <a:rPr lang="en-US"/>
              <a:t>Powrpoint</a:t>
            </a:r>
            <a:r>
              <a:t> Theme</a:t>
            </a:r>
          </a:p>
        </p:txBody>
      </p:sp>
      <p:sp>
        <p:nvSpPr>
          <p:cNvPr id="310" name="Nam liber tempor cum soluta nobis eleifend option congue nihil imperdiet doming"/>
          <p:cNvSpPr txBox="1">
            <a:spLocks noGrp="1"/>
          </p:cNvSpPr>
          <p:nvPr>
            <p:ph type="body" sz="quarter" idx="20"/>
          </p:nvPr>
        </p:nvSpPr>
        <p:spPr>
          <a:xfrm>
            <a:off x="2145242" y="7145866"/>
            <a:ext cx="4254501" cy="558801"/>
          </a:xfrm>
          <a:prstGeom prst="rect">
            <a:avLst/>
          </a:prstGeom>
        </p:spPr>
        <p:txBody>
          <a:bodyPr>
            <a:spAutoFit/>
          </a:bodyPr>
          <a:lstStyle>
            <a:lvl1pPr marL="0" indent="0">
              <a:spcBef>
                <a:spcPts val="1000"/>
              </a:spcBef>
              <a:buSzTx/>
              <a:buNone/>
              <a:defRPr sz="1300" cap="all">
                <a:solidFill>
                  <a:srgbClr val="FFFFFF"/>
                </a:solidFill>
                <a:latin typeface="Avenir Next Demi Bold"/>
                <a:ea typeface="Avenir Next Demi Bold"/>
                <a:cs typeface="Avenir Next Demi Bold"/>
                <a:sym typeface="Avenir Next Demi Bold"/>
              </a:defRPr>
            </a:lvl1pPr>
          </a:lstStyle>
          <a:p>
            <a:r>
              <a:rPr lang="pt-BR"/>
              <a:t>Editar estilos de texto Mestre
Segundo nível
Terceiro nível
Quarto nível
Quinto nível</a:t>
            </a:r>
            <a:endParaRPr/>
          </a:p>
        </p:txBody>
      </p:sp>
      <p:sp>
        <p:nvSpPr>
          <p:cNvPr id="311"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extLst>
      <p:ext uri="{BB962C8B-B14F-4D97-AF65-F5344CB8AC3E}">
        <p14:creationId xmlns:p14="http://schemas.microsoft.com/office/powerpoint/2010/main" val="839901997"/>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reserve="1">
  <p:cSld name="Title &amp; Bullets - Left">
    <p:spTree>
      <p:nvGrpSpPr>
        <p:cNvPr id="1" name=""/>
        <p:cNvGrpSpPr/>
        <p:nvPr/>
      </p:nvGrpSpPr>
      <p:grpSpPr>
        <a:xfrm>
          <a:off x="0" y="0"/>
          <a:ext cx="0" cy="0"/>
          <a:chOff x="0" y="0"/>
          <a:chExt cx="0" cy="0"/>
        </a:xfrm>
      </p:grpSpPr>
      <p:sp>
        <p:nvSpPr>
          <p:cNvPr id="318" name="Circle"/>
          <p:cNvSpPr/>
          <p:nvPr/>
        </p:nvSpPr>
        <p:spPr>
          <a:xfrm>
            <a:off x="685800" y="673100"/>
            <a:ext cx="1270000" cy="1270000"/>
          </a:xfrm>
          <a:prstGeom prst="ellipse">
            <a:avLst/>
          </a:prstGeom>
          <a:ln w="12700">
            <a:solidFill>
              <a:srgbClr val="83E7FF"/>
            </a:solidFill>
            <a:miter lim="400000"/>
          </a:ln>
        </p:spPr>
        <p:txBody>
          <a:bodyPr lIns="50800" tIns="50800" rIns="50800" bIns="50800" anchor="ctr"/>
          <a:lstStyle/>
          <a:p>
            <a:pPr>
              <a:defRPr sz="4000">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19" name="Circle"/>
          <p:cNvSpPr/>
          <p:nvPr/>
        </p:nvSpPr>
        <p:spPr>
          <a:xfrm>
            <a:off x="1117600" y="1104900"/>
            <a:ext cx="419100" cy="419100"/>
          </a:xfrm>
          <a:prstGeom prst="ellipse">
            <a:avLst/>
          </a:prstGeom>
          <a:ln w="12700">
            <a:solidFill>
              <a:srgbClr val="83E7FF"/>
            </a:solidFill>
            <a:miter lim="400000"/>
          </a:ln>
        </p:spPr>
        <p:txBody>
          <a:bodyPr lIns="50800" tIns="50800" rIns="50800" bIns="50800" anchor="ctr"/>
          <a:lstStyle/>
          <a:p>
            <a:pPr>
              <a:defRPr sz="4000">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20" name="Line"/>
          <p:cNvSpPr/>
          <p:nvPr/>
        </p:nvSpPr>
        <p:spPr>
          <a:xfrm>
            <a:off x="1341966" y="698500"/>
            <a:ext cx="4220634" cy="61806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3466" y="296"/>
                </a:lnTo>
                <a:lnTo>
                  <a:pt x="21600" y="0"/>
                </a:lnTo>
              </a:path>
            </a:pathLst>
          </a:custGeom>
          <a:ln w="12700">
            <a:solidFill>
              <a:srgbClr val="83E7FF"/>
            </a:solidFill>
            <a:miter lim="400000"/>
          </a:ln>
        </p:spPr>
        <p:txBody>
          <a:bodyPr lIns="50800" tIns="50800" rIns="50800" bIns="50800" anchor="ctr"/>
          <a:lstStyle/>
          <a:p>
            <a:pPr>
              <a:defRPr sz="4000">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21" name="Line"/>
          <p:cNvSpPr/>
          <p:nvPr/>
        </p:nvSpPr>
        <p:spPr>
          <a:xfrm>
            <a:off x="1648037" y="1764264"/>
            <a:ext cx="182309" cy="182309"/>
          </a:xfrm>
          <a:prstGeom prst="line">
            <a:avLst/>
          </a:prstGeom>
          <a:ln w="12700">
            <a:solidFill>
              <a:srgbClr val="83E7FF"/>
            </a:solidFill>
            <a:miter lim="400000"/>
          </a:ln>
        </p:spPr>
        <p:txBody>
          <a:bodyPr lIns="0" tIns="0" rIns="0" bIns="0"/>
          <a:lstStyle/>
          <a:p>
            <a:pPr algn="l" defTabSz="457200">
              <a:defRPr sz="1200">
                <a:solidFill>
                  <a:srgbClr val="000000"/>
                </a:solidFill>
                <a:latin typeface="Helvetica"/>
                <a:ea typeface="Helvetica"/>
                <a:cs typeface="Helvetica"/>
                <a:sym typeface="Helvetica"/>
              </a:defRPr>
            </a:pPr>
            <a:endParaRPr/>
          </a:p>
        </p:txBody>
      </p:sp>
      <p:sp>
        <p:nvSpPr>
          <p:cNvPr id="322" name="Line"/>
          <p:cNvSpPr/>
          <p:nvPr/>
        </p:nvSpPr>
        <p:spPr>
          <a:xfrm>
            <a:off x="759037" y="811764"/>
            <a:ext cx="182309" cy="182309"/>
          </a:xfrm>
          <a:prstGeom prst="line">
            <a:avLst/>
          </a:prstGeom>
          <a:ln w="12700">
            <a:solidFill>
              <a:srgbClr val="83E7FF"/>
            </a:solidFill>
            <a:miter lim="400000"/>
          </a:ln>
        </p:spPr>
        <p:txBody>
          <a:bodyPr lIns="0" tIns="0" rIns="0" bIns="0"/>
          <a:lstStyle/>
          <a:p>
            <a:pPr algn="l" defTabSz="457200">
              <a:defRPr sz="1200">
                <a:solidFill>
                  <a:srgbClr val="000000"/>
                </a:solidFill>
                <a:latin typeface="Helvetica"/>
                <a:ea typeface="Helvetica"/>
                <a:cs typeface="Helvetica"/>
                <a:sym typeface="Helvetica"/>
              </a:defRPr>
            </a:pPr>
            <a:endParaRPr/>
          </a:p>
        </p:txBody>
      </p:sp>
      <p:sp>
        <p:nvSpPr>
          <p:cNvPr id="323" name="Line"/>
          <p:cNvSpPr/>
          <p:nvPr/>
        </p:nvSpPr>
        <p:spPr>
          <a:xfrm flipH="1">
            <a:off x="1320799" y="1333500"/>
            <a:ext cx="1" cy="2224574"/>
          </a:xfrm>
          <a:prstGeom prst="line">
            <a:avLst/>
          </a:prstGeom>
          <a:ln w="12700">
            <a:solidFill>
              <a:srgbClr val="83E7FF"/>
            </a:solidFill>
            <a:miter lim="400000"/>
          </a:ln>
        </p:spPr>
        <p:txBody>
          <a:bodyPr lIns="0" tIns="0" rIns="0" bIns="0"/>
          <a:lstStyle/>
          <a:p>
            <a:pPr algn="l" defTabSz="457200">
              <a:defRPr sz="1200">
                <a:solidFill>
                  <a:srgbClr val="000000"/>
                </a:solidFill>
                <a:latin typeface="Helvetica"/>
                <a:ea typeface="Helvetica"/>
                <a:cs typeface="Helvetica"/>
                <a:sym typeface="Helvetica"/>
              </a:defRPr>
            </a:pPr>
            <a:endParaRPr/>
          </a:p>
        </p:txBody>
      </p:sp>
      <p:sp>
        <p:nvSpPr>
          <p:cNvPr id="324" name="17"/>
          <p:cNvSpPr txBox="1">
            <a:spLocks noGrp="1"/>
          </p:cNvSpPr>
          <p:nvPr>
            <p:ph type="body" sz="quarter" idx="13"/>
          </p:nvPr>
        </p:nvSpPr>
        <p:spPr>
          <a:xfrm>
            <a:off x="12039600" y="8875489"/>
            <a:ext cx="571500" cy="498922"/>
          </a:xfrm>
          <a:prstGeom prst="rect">
            <a:avLst/>
          </a:prstGeom>
        </p:spPr>
        <p:txBody>
          <a:bodyPr>
            <a:spAutoFit/>
          </a:bodyPr>
          <a:lstStyle>
            <a:lvl1pPr marL="0" indent="0" algn="ctr">
              <a:spcBef>
                <a:spcPts val="0"/>
              </a:spcBef>
              <a:buSzTx/>
              <a:buNone/>
              <a:defRPr sz="2400">
                <a:solidFill>
                  <a:srgbClr val="83E7FF"/>
                </a:solidFill>
                <a:latin typeface="Futura"/>
                <a:ea typeface="Futura"/>
                <a:cs typeface="Futura"/>
                <a:sym typeface="Futura"/>
              </a:defRPr>
            </a:lvl1pPr>
          </a:lstStyle>
          <a:p>
            <a:r>
              <a:rPr lang="pt-BR"/>
              <a:t>Editar estilos de texto Mestre
Segundo nível
Terceiro nível
Quarto nível
Quinto nível</a:t>
            </a:r>
            <a:endParaRPr/>
          </a:p>
        </p:txBody>
      </p:sp>
      <p:sp>
        <p:nvSpPr>
          <p:cNvPr id="325" name="Duis autem vel eum iriure dolor"/>
          <p:cNvSpPr txBox="1">
            <a:spLocks noGrp="1"/>
          </p:cNvSpPr>
          <p:nvPr>
            <p:ph type="body" sz="quarter" idx="14"/>
          </p:nvPr>
        </p:nvSpPr>
        <p:spPr>
          <a:xfrm>
            <a:off x="2959100" y="381000"/>
            <a:ext cx="2857500" cy="330201"/>
          </a:xfrm>
          <a:prstGeom prst="rect">
            <a:avLst/>
          </a:prstGeom>
        </p:spPr>
        <p:txBody>
          <a:bodyPr>
            <a:spAutoFit/>
          </a:bodyPr>
          <a:lstStyle>
            <a:lvl1pPr marL="0" indent="0" algn="just">
              <a:spcBef>
                <a:spcPts val="1000"/>
              </a:spcBef>
              <a:buSzTx/>
              <a:buNone/>
              <a:defRPr sz="1300">
                <a:solidFill>
                  <a:srgbClr val="FFFFFF"/>
                </a:solidFill>
                <a:latin typeface="Avenir Next"/>
                <a:ea typeface="Avenir Next"/>
                <a:cs typeface="Avenir Next"/>
                <a:sym typeface="Avenir Next"/>
              </a:defRPr>
            </a:lvl1pPr>
          </a:lstStyle>
          <a:p>
            <a:r>
              <a:rPr lang="pt-BR"/>
              <a:t>Editar estilos de texto Mestre
Segundo nível
Terceiro nível
Quarto nível
Quinto nível</a:t>
            </a:r>
            <a:endParaRPr/>
          </a:p>
        </p:txBody>
      </p:sp>
      <p:sp>
        <p:nvSpPr>
          <p:cNvPr id="326" name="Claritas est etiam"/>
          <p:cNvSpPr txBox="1">
            <a:spLocks noGrp="1"/>
          </p:cNvSpPr>
          <p:nvPr>
            <p:ph type="body" sz="quarter" idx="15"/>
          </p:nvPr>
        </p:nvSpPr>
        <p:spPr>
          <a:xfrm rot="16197228">
            <a:off x="279307" y="2565399"/>
            <a:ext cx="1651001" cy="330201"/>
          </a:xfrm>
          <a:prstGeom prst="rect">
            <a:avLst/>
          </a:prstGeom>
        </p:spPr>
        <p:txBody>
          <a:bodyPr>
            <a:spAutoFit/>
          </a:bodyPr>
          <a:lstStyle>
            <a:lvl1pPr marL="0" indent="0" algn="just">
              <a:spcBef>
                <a:spcPts val="1000"/>
              </a:spcBef>
              <a:buSzTx/>
              <a:buNone/>
              <a:defRPr sz="1300">
                <a:solidFill>
                  <a:srgbClr val="FFFFFF"/>
                </a:solidFill>
                <a:latin typeface="Avenir Next"/>
                <a:ea typeface="Avenir Next"/>
                <a:cs typeface="Avenir Next"/>
                <a:sym typeface="Avenir Next"/>
              </a:defRPr>
            </a:lvl1pPr>
          </a:lstStyle>
          <a:p>
            <a:r>
              <a:rPr lang="pt-BR"/>
              <a:t>Editar estilos de texto Mestre
Segundo nível
Terceiro nível
Quarto nível
Quinto nível</a:t>
            </a:r>
            <a:endParaRPr/>
          </a:p>
        </p:txBody>
      </p:sp>
      <p:sp>
        <p:nvSpPr>
          <p:cNvPr id="327" name="Legentis in iis qui facit eorum claritatem. Investigationes demonstraverunt lectores legere me lius quod ii legunt saepius. Claritas est etiam processus dynamicus, qui sequitur mutationem consuetudium lectorum. Mirum est notare quam littera gothica, quam nunc putamus parum claram,"/>
          <p:cNvSpPr>
            <a:spLocks noGrp="1"/>
          </p:cNvSpPr>
          <p:nvPr>
            <p:ph type="body" sz="quarter" idx="16"/>
          </p:nvPr>
        </p:nvSpPr>
        <p:spPr>
          <a:xfrm>
            <a:off x="2451407" y="4910336"/>
            <a:ext cx="5063843" cy="2133601"/>
          </a:xfrm>
          <a:prstGeom prst="rect">
            <a:avLst/>
          </a:prstGeom>
        </p:spPr>
        <p:txBody>
          <a:bodyPr>
            <a:spAutoFit/>
          </a:bodyPr>
          <a:lstStyle>
            <a:lvl1pPr marL="0" indent="0">
              <a:lnSpc>
                <a:spcPct val="90000"/>
              </a:lnSpc>
              <a:spcBef>
                <a:spcPts val="0"/>
              </a:spcBef>
              <a:buSzTx/>
              <a:buNone/>
              <a:defRPr sz="1800">
                <a:solidFill>
                  <a:srgbClr val="FFFFFF"/>
                </a:solidFill>
                <a:latin typeface="Avenir Next"/>
                <a:ea typeface="Avenir Next"/>
                <a:cs typeface="Avenir Next"/>
                <a:sym typeface="Avenir Next"/>
              </a:defRPr>
            </a:lvl1pPr>
          </a:lstStyle>
          <a:p>
            <a:r>
              <a:rPr lang="pt-BR"/>
              <a:t>Editar estilos de texto Mestre
Segundo nível
Terceiro nível
Quarto nível
Quinto nível</a:t>
            </a:r>
            <a:endParaRPr/>
          </a:p>
        </p:txBody>
      </p:sp>
      <p:sp>
        <p:nvSpPr>
          <p:cNvPr id="328" name="Keynote Theme"/>
          <p:cNvSpPr txBox="1">
            <a:spLocks noGrp="1"/>
          </p:cNvSpPr>
          <p:nvPr>
            <p:ph type="body" sz="quarter" idx="17" hasCustomPrompt="1"/>
          </p:nvPr>
        </p:nvSpPr>
        <p:spPr>
          <a:xfrm>
            <a:off x="2440491" y="2786119"/>
            <a:ext cx="5671139" cy="1980029"/>
          </a:xfrm>
          <a:prstGeom prst="rect">
            <a:avLst/>
          </a:prstGeom>
        </p:spPr>
        <p:txBody>
          <a:bodyPr wrap="square">
            <a:spAutoFit/>
          </a:bodyPr>
          <a:lstStyle>
            <a:lvl1pPr marL="0" indent="0">
              <a:spcBef>
                <a:spcPts val="0"/>
              </a:spcBef>
              <a:buSzTx/>
              <a:buNone/>
              <a:defRPr sz="6100" cap="all">
                <a:solidFill>
                  <a:srgbClr val="FFFFFF"/>
                </a:solidFill>
                <a:latin typeface="Futura"/>
                <a:ea typeface="Futura"/>
                <a:cs typeface="Futura"/>
                <a:sym typeface="Futura"/>
              </a:defRPr>
            </a:lvl1pPr>
          </a:lstStyle>
          <a:p>
            <a:r>
              <a:rPr lang="en-US"/>
              <a:t>Powrpoint </a:t>
            </a:r>
            <a:r>
              <a:t>Theme</a:t>
            </a:r>
          </a:p>
        </p:txBody>
      </p:sp>
      <p:sp>
        <p:nvSpPr>
          <p:cNvPr id="329" name="Nam liber tempor cum soluta nobis eleifend option congue nihil imperdiet doming"/>
          <p:cNvSpPr txBox="1">
            <a:spLocks noGrp="1"/>
          </p:cNvSpPr>
          <p:nvPr>
            <p:ph type="body" sz="quarter" idx="18"/>
          </p:nvPr>
        </p:nvSpPr>
        <p:spPr>
          <a:xfrm>
            <a:off x="2433108" y="7315200"/>
            <a:ext cx="4254501" cy="558801"/>
          </a:xfrm>
          <a:prstGeom prst="rect">
            <a:avLst/>
          </a:prstGeom>
        </p:spPr>
        <p:txBody>
          <a:bodyPr>
            <a:spAutoFit/>
          </a:bodyPr>
          <a:lstStyle>
            <a:lvl1pPr marL="0" indent="0">
              <a:spcBef>
                <a:spcPts val="1000"/>
              </a:spcBef>
              <a:buSzTx/>
              <a:buNone/>
              <a:defRPr sz="1300" cap="all">
                <a:solidFill>
                  <a:srgbClr val="FFFFFF"/>
                </a:solidFill>
                <a:latin typeface="Avenir Next Demi Bold"/>
                <a:ea typeface="Avenir Next Demi Bold"/>
                <a:cs typeface="Avenir Next Demi Bold"/>
                <a:sym typeface="Avenir Next Demi Bold"/>
              </a:defRPr>
            </a:lvl1pPr>
          </a:lstStyle>
          <a:p>
            <a:r>
              <a:rPr lang="pt-BR"/>
              <a:t>Editar estilos de texto Mestre
Segundo nível
Terceiro nível
Quarto nível
Quinto nível</a:t>
            </a:r>
            <a:endParaRPr/>
          </a:p>
        </p:txBody>
      </p:sp>
      <p:sp>
        <p:nvSpPr>
          <p:cNvPr id="330"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extLst>
      <p:ext uri="{BB962C8B-B14F-4D97-AF65-F5344CB8AC3E}">
        <p14:creationId xmlns:p14="http://schemas.microsoft.com/office/powerpoint/2010/main" val="4293178912"/>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reserve="1">
  <p:cSld name="Title &amp; Bullets - Right">
    <p:spTree>
      <p:nvGrpSpPr>
        <p:cNvPr id="1" name=""/>
        <p:cNvGrpSpPr/>
        <p:nvPr/>
      </p:nvGrpSpPr>
      <p:grpSpPr>
        <a:xfrm>
          <a:off x="0" y="0"/>
          <a:ext cx="0" cy="0"/>
          <a:chOff x="0" y="0"/>
          <a:chExt cx="0" cy="0"/>
        </a:xfrm>
      </p:grpSpPr>
      <p:sp>
        <p:nvSpPr>
          <p:cNvPr id="337" name="Circle"/>
          <p:cNvSpPr/>
          <p:nvPr/>
        </p:nvSpPr>
        <p:spPr>
          <a:xfrm>
            <a:off x="685800" y="673100"/>
            <a:ext cx="1270000" cy="1270000"/>
          </a:xfrm>
          <a:prstGeom prst="ellipse">
            <a:avLst/>
          </a:prstGeom>
          <a:ln w="12700">
            <a:solidFill>
              <a:srgbClr val="83E7FF"/>
            </a:solidFill>
            <a:miter lim="400000"/>
          </a:ln>
        </p:spPr>
        <p:txBody>
          <a:bodyPr lIns="50800" tIns="50800" rIns="50800" bIns="50800" anchor="ctr"/>
          <a:lstStyle/>
          <a:p>
            <a:pPr>
              <a:defRPr sz="4000">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38" name="Circle"/>
          <p:cNvSpPr/>
          <p:nvPr/>
        </p:nvSpPr>
        <p:spPr>
          <a:xfrm>
            <a:off x="1117600" y="1104900"/>
            <a:ext cx="419100" cy="419100"/>
          </a:xfrm>
          <a:prstGeom prst="ellipse">
            <a:avLst/>
          </a:prstGeom>
          <a:ln w="12700">
            <a:solidFill>
              <a:srgbClr val="83E7FF"/>
            </a:solidFill>
            <a:miter lim="400000"/>
          </a:ln>
        </p:spPr>
        <p:txBody>
          <a:bodyPr lIns="50800" tIns="50800" rIns="50800" bIns="50800" anchor="ctr"/>
          <a:lstStyle/>
          <a:p>
            <a:pPr>
              <a:defRPr sz="4000">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39" name="Line"/>
          <p:cNvSpPr/>
          <p:nvPr/>
        </p:nvSpPr>
        <p:spPr>
          <a:xfrm>
            <a:off x="1341966" y="698500"/>
            <a:ext cx="4220634" cy="61806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3466" y="296"/>
                </a:lnTo>
                <a:lnTo>
                  <a:pt x="21600" y="0"/>
                </a:lnTo>
              </a:path>
            </a:pathLst>
          </a:custGeom>
          <a:ln w="12700">
            <a:solidFill>
              <a:srgbClr val="83E7FF"/>
            </a:solidFill>
            <a:miter lim="400000"/>
          </a:ln>
        </p:spPr>
        <p:txBody>
          <a:bodyPr lIns="50800" tIns="50800" rIns="50800" bIns="50800" anchor="ctr"/>
          <a:lstStyle/>
          <a:p>
            <a:pPr>
              <a:defRPr sz="4000">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40" name="Line"/>
          <p:cNvSpPr/>
          <p:nvPr/>
        </p:nvSpPr>
        <p:spPr>
          <a:xfrm>
            <a:off x="1648037" y="1764264"/>
            <a:ext cx="182309" cy="182309"/>
          </a:xfrm>
          <a:prstGeom prst="line">
            <a:avLst/>
          </a:prstGeom>
          <a:ln w="12700">
            <a:solidFill>
              <a:srgbClr val="83E7FF"/>
            </a:solidFill>
            <a:miter lim="400000"/>
          </a:ln>
        </p:spPr>
        <p:txBody>
          <a:bodyPr lIns="0" tIns="0" rIns="0" bIns="0"/>
          <a:lstStyle/>
          <a:p>
            <a:pPr algn="l" defTabSz="457200">
              <a:defRPr sz="1200">
                <a:solidFill>
                  <a:srgbClr val="000000"/>
                </a:solidFill>
                <a:latin typeface="Helvetica"/>
                <a:ea typeface="Helvetica"/>
                <a:cs typeface="Helvetica"/>
                <a:sym typeface="Helvetica"/>
              </a:defRPr>
            </a:pPr>
            <a:endParaRPr/>
          </a:p>
        </p:txBody>
      </p:sp>
      <p:sp>
        <p:nvSpPr>
          <p:cNvPr id="341" name="Line"/>
          <p:cNvSpPr/>
          <p:nvPr/>
        </p:nvSpPr>
        <p:spPr>
          <a:xfrm>
            <a:off x="759037" y="811764"/>
            <a:ext cx="182309" cy="182309"/>
          </a:xfrm>
          <a:prstGeom prst="line">
            <a:avLst/>
          </a:prstGeom>
          <a:ln w="12700">
            <a:solidFill>
              <a:srgbClr val="83E7FF"/>
            </a:solidFill>
            <a:miter lim="400000"/>
          </a:ln>
        </p:spPr>
        <p:txBody>
          <a:bodyPr lIns="0" tIns="0" rIns="0" bIns="0"/>
          <a:lstStyle/>
          <a:p>
            <a:pPr algn="l" defTabSz="457200">
              <a:defRPr sz="1200">
                <a:solidFill>
                  <a:srgbClr val="000000"/>
                </a:solidFill>
                <a:latin typeface="Helvetica"/>
                <a:ea typeface="Helvetica"/>
                <a:cs typeface="Helvetica"/>
                <a:sym typeface="Helvetica"/>
              </a:defRPr>
            </a:pPr>
            <a:endParaRPr/>
          </a:p>
        </p:txBody>
      </p:sp>
      <p:sp>
        <p:nvSpPr>
          <p:cNvPr id="342" name="Line"/>
          <p:cNvSpPr/>
          <p:nvPr/>
        </p:nvSpPr>
        <p:spPr>
          <a:xfrm flipH="1">
            <a:off x="1320799" y="1333500"/>
            <a:ext cx="1" cy="2224574"/>
          </a:xfrm>
          <a:prstGeom prst="line">
            <a:avLst/>
          </a:prstGeom>
          <a:ln w="12700">
            <a:solidFill>
              <a:srgbClr val="83E7FF"/>
            </a:solidFill>
            <a:miter lim="400000"/>
          </a:ln>
        </p:spPr>
        <p:txBody>
          <a:bodyPr lIns="0" tIns="0" rIns="0" bIns="0"/>
          <a:lstStyle/>
          <a:p>
            <a:pPr algn="l" defTabSz="457200">
              <a:defRPr sz="1200">
                <a:solidFill>
                  <a:srgbClr val="000000"/>
                </a:solidFill>
                <a:latin typeface="Helvetica"/>
                <a:ea typeface="Helvetica"/>
                <a:cs typeface="Helvetica"/>
                <a:sym typeface="Helvetica"/>
              </a:defRPr>
            </a:pPr>
            <a:endParaRPr/>
          </a:p>
        </p:txBody>
      </p:sp>
      <p:sp>
        <p:nvSpPr>
          <p:cNvPr id="343" name="18"/>
          <p:cNvSpPr txBox="1">
            <a:spLocks noGrp="1"/>
          </p:cNvSpPr>
          <p:nvPr>
            <p:ph type="body" sz="quarter" idx="13"/>
          </p:nvPr>
        </p:nvSpPr>
        <p:spPr>
          <a:xfrm>
            <a:off x="12039600" y="8875489"/>
            <a:ext cx="571500" cy="498922"/>
          </a:xfrm>
          <a:prstGeom prst="rect">
            <a:avLst/>
          </a:prstGeom>
        </p:spPr>
        <p:txBody>
          <a:bodyPr>
            <a:spAutoFit/>
          </a:bodyPr>
          <a:lstStyle>
            <a:lvl1pPr marL="0" indent="0" algn="ctr">
              <a:spcBef>
                <a:spcPts val="0"/>
              </a:spcBef>
              <a:buSzTx/>
              <a:buNone/>
              <a:defRPr sz="2400">
                <a:solidFill>
                  <a:srgbClr val="83E7FF"/>
                </a:solidFill>
                <a:latin typeface="Futura"/>
                <a:ea typeface="Futura"/>
                <a:cs typeface="Futura"/>
                <a:sym typeface="Futura"/>
              </a:defRPr>
            </a:lvl1pPr>
          </a:lstStyle>
          <a:p>
            <a:r>
              <a:rPr lang="pt-BR"/>
              <a:t>Editar estilos de texto Mestre
Segundo nível
Terceiro nível
Quarto nível
Quinto nível</a:t>
            </a:r>
            <a:endParaRPr/>
          </a:p>
        </p:txBody>
      </p:sp>
      <p:sp>
        <p:nvSpPr>
          <p:cNvPr id="344" name="Duis autem vel eum iriure dolor"/>
          <p:cNvSpPr txBox="1">
            <a:spLocks noGrp="1"/>
          </p:cNvSpPr>
          <p:nvPr>
            <p:ph type="body" sz="quarter" idx="14"/>
          </p:nvPr>
        </p:nvSpPr>
        <p:spPr>
          <a:xfrm>
            <a:off x="2959100" y="381000"/>
            <a:ext cx="2857500" cy="330201"/>
          </a:xfrm>
          <a:prstGeom prst="rect">
            <a:avLst/>
          </a:prstGeom>
        </p:spPr>
        <p:txBody>
          <a:bodyPr>
            <a:spAutoFit/>
          </a:bodyPr>
          <a:lstStyle>
            <a:lvl1pPr marL="0" indent="0" algn="just">
              <a:spcBef>
                <a:spcPts val="1000"/>
              </a:spcBef>
              <a:buSzTx/>
              <a:buNone/>
              <a:defRPr sz="1300">
                <a:solidFill>
                  <a:srgbClr val="FFFFFF"/>
                </a:solidFill>
                <a:latin typeface="Avenir Next"/>
                <a:ea typeface="Avenir Next"/>
                <a:cs typeface="Avenir Next"/>
                <a:sym typeface="Avenir Next"/>
              </a:defRPr>
            </a:lvl1pPr>
          </a:lstStyle>
          <a:p>
            <a:r>
              <a:rPr lang="pt-BR"/>
              <a:t>Editar estilos de texto Mestre
Segundo nível
Terceiro nível
Quarto nível
Quinto nível</a:t>
            </a:r>
            <a:endParaRPr/>
          </a:p>
        </p:txBody>
      </p:sp>
      <p:sp>
        <p:nvSpPr>
          <p:cNvPr id="345" name="Claritas est etiam"/>
          <p:cNvSpPr txBox="1">
            <a:spLocks noGrp="1"/>
          </p:cNvSpPr>
          <p:nvPr>
            <p:ph type="body" sz="quarter" idx="15"/>
          </p:nvPr>
        </p:nvSpPr>
        <p:spPr>
          <a:xfrm rot="16197228">
            <a:off x="279307" y="2565399"/>
            <a:ext cx="1651001" cy="330201"/>
          </a:xfrm>
          <a:prstGeom prst="rect">
            <a:avLst/>
          </a:prstGeom>
        </p:spPr>
        <p:txBody>
          <a:bodyPr>
            <a:spAutoFit/>
          </a:bodyPr>
          <a:lstStyle>
            <a:lvl1pPr marL="0" indent="0" algn="just">
              <a:spcBef>
                <a:spcPts val="1000"/>
              </a:spcBef>
              <a:buSzTx/>
              <a:buNone/>
              <a:defRPr sz="1300">
                <a:solidFill>
                  <a:srgbClr val="FFFFFF"/>
                </a:solidFill>
                <a:latin typeface="Avenir Next"/>
                <a:ea typeface="Avenir Next"/>
                <a:cs typeface="Avenir Next"/>
                <a:sym typeface="Avenir Next"/>
              </a:defRPr>
            </a:lvl1pPr>
          </a:lstStyle>
          <a:p>
            <a:r>
              <a:rPr lang="pt-BR"/>
              <a:t>Editar estilos de texto Mestre
Segundo nível
Terceiro nível
Quarto nível
Quinto nível</a:t>
            </a:r>
            <a:endParaRPr/>
          </a:p>
        </p:txBody>
      </p:sp>
      <p:sp>
        <p:nvSpPr>
          <p:cNvPr id="346" name="Legentis in iis qui facit eorum claritatem. Investigationes demonstraverunt lectores legere me lius quod ii legunt saepius. Claritas est etiam processus dynamicus, qui sequitur mutationem consuetudium lectorum. Mirum est notare quam littera gothica, quam nunc putamus parum claram,"/>
          <p:cNvSpPr>
            <a:spLocks noGrp="1"/>
          </p:cNvSpPr>
          <p:nvPr>
            <p:ph type="body" sz="quarter" idx="16"/>
          </p:nvPr>
        </p:nvSpPr>
        <p:spPr>
          <a:xfrm>
            <a:off x="6413807" y="4512983"/>
            <a:ext cx="5063843" cy="2133601"/>
          </a:xfrm>
          <a:prstGeom prst="rect">
            <a:avLst/>
          </a:prstGeom>
        </p:spPr>
        <p:txBody>
          <a:bodyPr>
            <a:spAutoFit/>
          </a:bodyPr>
          <a:lstStyle>
            <a:lvl1pPr marL="0" indent="0" algn="r">
              <a:lnSpc>
                <a:spcPct val="90000"/>
              </a:lnSpc>
              <a:spcBef>
                <a:spcPts val="0"/>
              </a:spcBef>
              <a:buSzTx/>
              <a:buNone/>
              <a:defRPr sz="1800">
                <a:solidFill>
                  <a:srgbClr val="FFFFFF"/>
                </a:solidFill>
                <a:latin typeface="Avenir Next"/>
                <a:ea typeface="Avenir Next"/>
                <a:cs typeface="Avenir Next"/>
                <a:sym typeface="Avenir Next"/>
              </a:defRPr>
            </a:lvl1pPr>
          </a:lstStyle>
          <a:p>
            <a:r>
              <a:rPr lang="pt-BR"/>
              <a:t>Editar estilos de texto Mestre
Segundo nível
Terceiro nível
Quarto nível
Quinto nível</a:t>
            </a:r>
            <a:endParaRPr/>
          </a:p>
        </p:txBody>
      </p:sp>
      <p:sp>
        <p:nvSpPr>
          <p:cNvPr id="347" name="Keynote Theme"/>
          <p:cNvSpPr txBox="1">
            <a:spLocks noGrp="1"/>
          </p:cNvSpPr>
          <p:nvPr>
            <p:ph type="body" sz="quarter" idx="17" hasCustomPrompt="1"/>
          </p:nvPr>
        </p:nvSpPr>
        <p:spPr>
          <a:xfrm>
            <a:off x="6000385" y="2388767"/>
            <a:ext cx="5488182" cy="1980029"/>
          </a:xfrm>
          <a:prstGeom prst="rect">
            <a:avLst/>
          </a:prstGeom>
        </p:spPr>
        <p:txBody>
          <a:bodyPr wrap="square">
            <a:spAutoFit/>
          </a:bodyPr>
          <a:lstStyle>
            <a:lvl1pPr marL="0" indent="0" algn="r">
              <a:spcBef>
                <a:spcPts val="0"/>
              </a:spcBef>
              <a:buSzTx/>
              <a:buNone/>
              <a:defRPr sz="6100" cap="all">
                <a:solidFill>
                  <a:srgbClr val="FFFFFF"/>
                </a:solidFill>
                <a:latin typeface="Futura"/>
                <a:ea typeface="Futura"/>
                <a:cs typeface="Futura"/>
                <a:sym typeface="Futura"/>
              </a:defRPr>
            </a:lvl1pPr>
          </a:lstStyle>
          <a:p>
            <a:r>
              <a:rPr lang="en-US"/>
              <a:t>Powrpoint </a:t>
            </a:r>
            <a:r>
              <a:t>Theme</a:t>
            </a:r>
          </a:p>
        </p:txBody>
      </p:sp>
      <p:sp>
        <p:nvSpPr>
          <p:cNvPr id="348" name="Nam liber tempor cum soluta nobis eleifend option congue nihil imperdiet doming"/>
          <p:cNvSpPr txBox="1">
            <a:spLocks noGrp="1"/>
          </p:cNvSpPr>
          <p:nvPr>
            <p:ph type="body" sz="quarter" idx="18"/>
          </p:nvPr>
        </p:nvSpPr>
        <p:spPr>
          <a:xfrm>
            <a:off x="7242175" y="6883981"/>
            <a:ext cx="4254501" cy="558801"/>
          </a:xfrm>
          <a:prstGeom prst="rect">
            <a:avLst/>
          </a:prstGeom>
        </p:spPr>
        <p:txBody>
          <a:bodyPr>
            <a:spAutoFit/>
          </a:bodyPr>
          <a:lstStyle>
            <a:lvl1pPr marL="0" indent="0" algn="r">
              <a:spcBef>
                <a:spcPts val="1000"/>
              </a:spcBef>
              <a:buSzTx/>
              <a:buNone/>
              <a:defRPr sz="1300" cap="all">
                <a:solidFill>
                  <a:srgbClr val="FFFFFF"/>
                </a:solidFill>
                <a:latin typeface="Avenir Next Demi Bold"/>
                <a:ea typeface="Avenir Next Demi Bold"/>
                <a:cs typeface="Avenir Next Demi Bold"/>
                <a:sym typeface="Avenir Next Demi Bold"/>
              </a:defRPr>
            </a:lvl1pPr>
          </a:lstStyle>
          <a:p>
            <a:r>
              <a:rPr lang="pt-BR"/>
              <a:t>Editar estilos de texto Mestre
Segundo nível
Terceiro nível
Quarto nível
Quinto nível</a:t>
            </a:r>
            <a:endParaRPr/>
          </a:p>
        </p:txBody>
      </p:sp>
      <p:sp>
        <p:nvSpPr>
          <p:cNvPr id="349"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extLst>
      <p:ext uri="{BB962C8B-B14F-4D97-AF65-F5344CB8AC3E}">
        <p14:creationId xmlns:p14="http://schemas.microsoft.com/office/powerpoint/2010/main" val="2923491654"/>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reserve="1">
  <p:cSld name="Title, Chart &amp; Photo">
    <p:spTree>
      <p:nvGrpSpPr>
        <p:cNvPr id="1" name=""/>
        <p:cNvGrpSpPr/>
        <p:nvPr/>
      </p:nvGrpSpPr>
      <p:grpSpPr>
        <a:xfrm>
          <a:off x="0" y="0"/>
          <a:ext cx="0" cy="0"/>
          <a:chOff x="0" y="0"/>
          <a:chExt cx="0" cy="0"/>
        </a:xfrm>
      </p:grpSpPr>
      <p:sp>
        <p:nvSpPr>
          <p:cNvPr id="356" name="Circle"/>
          <p:cNvSpPr/>
          <p:nvPr/>
        </p:nvSpPr>
        <p:spPr>
          <a:xfrm>
            <a:off x="685800" y="673100"/>
            <a:ext cx="1270000" cy="1270000"/>
          </a:xfrm>
          <a:prstGeom prst="ellipse">
            <a:avLst/>
          </a:prstGeom>
          <a:ln w="12700">
            <a:solidFill>
              <a:srgbClr val="83E7FF"/>
            </a:solidFill>
            <a:miter lim="400000"/>
          </a:ln>
        </p:spPr>
        <p:txBody>
          <a:bodyPr lIns="50800" tIns="50800" rIns="50800" bIns="50800" anchor="ctr"/>
          <a:lstStyle/>
          <a:p>
            <a:pPr>
              <a:defRPr sz="4000">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57" name="Circle"/>
          <p:cNvSpPr/>
          <p:nvPr/>
        </p:nvSpPr>
        <p:spPr>
          <a:xfrm>
            <a:off x="1117600" y="1104900"/>
            <a:ext cx="419100" cy="419100"/>
          </a:xfrm>
          <a:prstGeom prst="ellipse">
            <a:avLst/>
          </a:prstGeom>
          <a:ln w="12700">
            <a:solidFill>
              <a:srgbClr val="83E7FF"/>
            </a:solidFill>
            <a:miter lim="400000"/>
          </a:ln>
        </p:spPr>
        <p:txBody>
          <a:bodyPr lIns="50800" tIns="50800" rIns="50800" bIns="50800" anchor="ctr"/>
          <a:lstStyle/>
          <a:p>
            <a:pPr>
              <a:defRPr sz="4000">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58" name="Line"/>
          <p:cNvSpPr/>
          <p:nvPr/>
        </p:nvSpPr>
        <p:spPr>
          <a:xfrm>
            <a:off x="1341966" y="698500"/>
            <a:ext cx="4220634" cy="61806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3466" y="296"/>
                </a:lnTo>
                <a:lnTo>
                  <a:pt x="21600" y="0"/>
                </a:lnTo>
              </a:path>
            </a:pathLst>
          </a:custGeom>
          <a:ln w="12700">
            <a:solidFill>
              <a:srgbClr val="83E7FF"/>
            </a:solidFill>
            <a:miter lim="400000"/>
          </a:ln>
        </p:spPr>
        <p:txBody>
          <a:bodyPr lIns="50800" tIns="50800" rIns="50800" bIns="50800" anchor="ctr"/>
          <a:lstStyle/>
          <a:p>
            <a:pPr>
              <a:defRPr sz="4000">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59" name="Line"/>
          <p:cNvSpPr/>
          <p:nvPr/>
        </p:nvSpPr>
        <p:spPr>
          <a:xfrm>
            <a:off x="1648037" y="1764264"/>
            <a:ext cx="182309" cy="182309"/>
          </a:xfrm>
          <a:prstGeom prst="line">
            <a:avLst/>
          </a:prstGeom>
          <a:ln w="12700">
            <a:solidFill>
              <a:srgbClr val="83E7FF"/>
            </a:solidFill>
            <a:miter lim="400000"/>
          </a:ln>
        </p:spPr>
        <p:txBody>
          <a:bodyPr lIns="0" tIns="0" rIns="0" bIns="0"/>
          <a:lstStyle/>
          <a:p>
            <a:pPr algn="l" defTabSz="457200">
              <a:defRPr sz="1200">
                <a:solidFill>
                  <a:srgbClr val="000000"/>
                </a:solidFill>
                <a:latin typeface="Helvetica"/>
                <a:ea typeface="Helvetica"/>
                <a:cs typeface="Helvetica"/>
                <a:sym typeface="Helvetica"/>
              </a:defRPr>
            </a:pPr>
            <a:endParaRPr/>
          </a:p>
        </p:txBody>
      </p:sp>
      <p:sp>
        <p:nvSpPr>
          <p:cNvPr id="360" name="Line"/>
          <p:cNvSpPr/>
          <p:nvPr/>
        </p:nvSpPr>
        <p:spPr>
          <a:xfrm>
            <a:off x="759037" y="811764"/>
            <a:ext cx="182309" cy="182309"/>
          </a:xfrm>
          <a:prstGeom prst="line">
            <a:avLst/>
          </a:prstGeom>
          <a:ln w="12700">
            <a:solidFill>
              <a:srgbClr val="83E7FF"/>
            </a:solidFill>
            <a:miter lim="400000"/>
          </a:ln>
        </p:spPr>
        <p:txBody>
          <a:bodyPr lIns="0" tIns="0" rIns="0" bIns="0"/>
          <a:lstStyle/>
          <a:p>
            <a:pPr algn="l" defTabSz="457200">
              <a:defRPr sz="1200">
                <a:solidFill>
                  <a:srgbClr val="000000"/>
                </a:solidFill>
                <a:latin typeface="Helvetica"/>
                <a:ea typeface="Helvetica"/>
                <a:cs typeface="Helvetica"/>
                <a:sym typeface="Helvetica"/>
              </a:defRPr>
            </a:pPr>
            <a:endParaRPr/>
          </a:p>
        </p:txBody>
      </p:sp>
      <p:sp>
        <p:nvSpPr>
          <p:cNvPr id="361" name="Line"/>
          <p:cNvSpPr/>
          <p:nvPr/>
        </p:nvSpPr>
        <p:spPr>
          <a:xfrm flipH="1">
            <a:off x="1320799" y="1333500"/>
            <a:ext cx="1" cy="2224574"/>
          </a:xfrm>
          <a:prstGeom prst="line">
            <a:avLst/>
          </a:prstGeom>
          <a:ln w="12700">
            <a:solidFill>
              <a:srgbClr val="83E7FF"/>
            </a:solidFill>
            <a:miter lim="400000"/>
          </a:ln>
        </p:spPr>
        <p:txBody>
          <a:bodyPr lIns="0" tIns="0" rIns="0" bIns="0"/>
          <a:lstStyle/>
          <a:p>
            <a:pPr algn="l" defTabSz="457200">
              <a:defRPr sz="1200">
                <a:solidFill>
                  <a:srgbClr val="000000"/>
                </a:solidFill>
                <a:latin typeface="Helvetica"/>
                <a:ea typeface="Helvetica"/>
                <a:cs typeface="Helvetica"/>
                <a:sym typeface="Helvetica"/>
              </a:defRPr>
            </a:pPr>
            <a:endParaRPr/>
          </a:p>
        </p:txBody>
      </p:sp>
      <p:sp>
        <p:nvSpPr>
          <p:cNvPr id="362" name="19"/>
          <p:cNvSpPr txBox="1">
            <a:spLocks noGrp="1"/>
          </p:cNvSpPr>
          <p:nvPr>
            <p:ph type="body" sz="quarter" idx="13"/>
          </p:nvPr>
        </p:nvSpPr>
        <p:spPr>
          <a:xfrm>
            <a:off x="12039600" y="8875489"/>
            <a:ext cx="571500" cy="498922"/>
          </a:xfrm>
          <a:prstGeom prst="rect">
            <a:avLst/>
          </a:prstGeom>
        </p:spPr>
        <p:txBody>
          <a:bodyPr>
            <a:spAutoFit/>
          </a:bodyPr>
          <a:lstStyle>
            <a:lvl1pPr marL="0" indent="0" algn="ctr">
              <a:spcBef>
                <a:spcPts val="0"/>
              </a:spcBef>
              <a:buSzTx/>
              <a:buNone/>
              <a:defRPr sz="2400">
                <a:solidFill>
                  <a:srgbClr val="83E7FF"/>
                </a:solidFill>
                <a:latin typeface="Futura"/>
                <a:ea typeface="Futura"/>
                <a:cs typeface="Futura"/>
                <a:sym typeface="Futura"/>
              </a:defRPr>
            </a:lvl1pPr>
          </a:lstStyle>
          <a:p>
            <a:r>
              <a:rPr lang="pt-BR"/>
              <a:t>Editar estilos de texto Mestre
Segundo nível
Terceiro nível
Quarto nível
Quinto nível</a:t>
            </a:r>
            <a:endParaRPr/>
          </a:p>
        </p:txBody>
      </p:sp>
      <p:sp>
        <p:nvSpPr>
          <p:cNvPr id="363" name="apple-1834328_1280.jpg"/>
          <p:cNvSpPr>
            <a:spLocks noGrp="1"/>
          </p:cNvSpPr>
          <p:nvPr>
            <p:ph type="pic" sz="quarter" idx="14"/>
          </p:nvPr>
        </p:nvSpPr>
        <p:spPr>
          <a:xfrm>
            <a:off x="7244005" y="3416470"/>
            <a:ext cx="3975101" cy="4203701"/>
          </a:xfrm>
          <a:prstGeom prst="rect">
            <a:avLst/>
          </a:prstGeom>
          <a:ln w="9525">
            <a:round/>
          </a:ln>
        </p:spPr>
        <p:txBody>
          <a:bodyPr lIns="91439" tIns="45719" rIns="91439" bIns="45719" anchor="t"/>
          <a:lstStyle>
            <a:lvl1pPr>
              <a:defRPr sz="2000"/>
            </a:lvl1pPr>
          </a:lstStyle>
          <a:p>
            <a:r>
              <a:rPr lang="pt-BR"/>
              <a:t>Clique no ícone para adicionar uma imagem</a:t>
            </a:r>
            <a:endParaRPr/>
          </a:p>
        </p:txBody>
      </p:sp>
      <p:sp>
        <p:nvSpPr>
          <p:cNvPr id="364" name="Duis autem vel eum iriure dolor"/>
          <p:cNvSpPr txBox="1">
            <a:spLocks noGrp="1"/>
          </p:cNvSpPr>
          <p:nvPr>
            <p:ph type="body" sz="quarter" idx="15"/>
          </p:nvPr>
        </p:nvSpPr>
        <p:spPr>
          <a:xfrm>
            <a:off x="2959100" y="381000"/>
            <a:ext cx="2857500" cy="330201"/>
          </a:xfrm>
          <a:prstGeom prst="rect">
            <a:avLst/>
          </a:prstGeom>
        </p:spPr>
        <p:txBody>
          <a:bodyPr>
            <a:spAutoFit/>
          </a:bodyPr>
          <a:lstStyle>
            <a:lvl1pPr marL="0" indent="0" algn="just">
              <a:spcBef>
                <a:spcPts val="1000"/>
              </a:spcBef>
              <a:buSzTx/>
              <a:buNone/>
              <a:defRPr sz="1300">
                <a:solidFill>
                  <a:srgbClr val="FFFFFF"/>
                </a:solidFill>
                <a:latin typeface="Avenir Next"/>
                <a:ea typeface="Avenir Next"/>
                <a:cs typeface="Avenir Next"/>
                <a:sym typeface="Avenir Next"/>
              </a:defRPr>
            </a:lvl1pPr>
          </a:lstStyle>
          <a:p>
            <a:r>
              <a:rPr lang="pt-BR"/>
              <a:t>Editar estilos de texto Mestre
Segundo nível
Terceiro nível
Quarto nível
Quinto nível</a:t>
            </a:r>
            <a:endParaRPr/>
          </a:p>
        </p:txBody>
      </p:sp>
      <p:sp>
        <p:nvSpPr>
          <p:cNvPr id="365" name="Claritas est etiam"/>
          <p:cNvSpPr txBox="1">
            <a:spLocks noGrp="1"/>
          </p:cNvSpPr>
          <p:nvPr>
            <p:ph type="body" sz="quarter" idx="16"/>
          </p:nvPr>
        </p:nvSpPr>
        <p:spPr>
          <a:xfrm rot="16197228">
            <a:off x="279307" y="2565399"/>
            <a:ext cx="1651001" cy="330201"/>
          </a:xfrm>
          <a:prstGeom prst="rect">
            <a:avLst/>
          </a:prstGeom>
        </p:spPr>
        <p:txBody>
          <a:bodyPr>
            <a:spAutoFit/>
          </a:bodyPr>
          <a:lstStyle>
            <a:lvl1pPr marL="0" indent="0" algn="just">
              <a:spcBef>
                <a:spcPts val="1000"/>
              </a:spcBef>
              <a:buSzTx/>
              <a:buNone/>
              <a:defRPr sz="1300">
                <a:solidFill>
                  <a:srgbClr val="FFFFFF"/>
                </a:solidFill>
                <a:latin typeface="Avenir Next"/>
                <a:ea typeface="Avenir Next"/>
                <a:cs typeface="Avenir Next"/>
                <a:sym typeface="Avenir Next"/>
              </a:defRPr>
            </a:lvl1pPr>
          </a:lstStyle>
          <a:p>
            <a:r>
              <a:rPr lang="pt-BR"/>
              <a:t>Editar estilos de texto Mestre
Segundo nível
Terceiro nível
Quarto nível
Quinto nível</a:t>
            </a:r>
            <a:endParaRPr/>
          </a:p>
        </p:txBody>
      </p:sp>
      <p:sp>
        <p:nvSpPr>
          <p:cNvPr id="366" name="Keynote Theme"/>
          <p:cNvSpPr txBox="1">
            <a:spLocks noGrp="1"/>
          </p:cNvSpPr>
          <p:nvPr>
            <p:ph type="body" sz="quarter" idx="17" hasCustomPrompt="1"/>
          </p:nvPr>
        </p:nvSpPr>
        <p:spPr>
          <a:xfrm>
            <a:off x="2831214" y="1393588"/>
            <a:ext cx="7579439" cy="1980029"/>
          </a:xfrm>
          <a:prstGeom prst="rect">
            <a:avLst/>
          </a:prstGeom>
        </p:spPr>
        <p:txBody>
          <a:bodyPr>
            <a:spAutoFit/>
          </a:bodyPr>
          <a:lstStyle>
            <a:lvl1pPr marL="0" indent="0" algn="ctr">
              <a:spcBef>
                <a:spcPts val="0"/>
              </a:spcBef>
              <a:buSzTx/>
              <a:buNone/>
              <a:defRPr sz="6100" cap="all">
                <a:solidFill>
                  <a:srgbClr val="FFFFFF"/>
                </a:solidFill>
                <a:latin typeface="Futura"/>
                <a:ea typeface="Futura"/>
                <a:cs typeface="Futura"/>
                <a:sym typeface="Futura"/>
              </a:defRPr>
            </a:lvl1pPr>
          </a:lstStyle>
          <a:p>
            <a:r>
              <a:rPr lang="en-US"/>
              <a:t>Powrpoint</a:t>
            </a:r>
            <a:r>
              <a:t> Theme</a:t>
            </a:r>
          </a:p>
        </p:txBody>
      </p:sp>
      <p:graphicFrame>
        <p:nvGraphicFramePr>
          <p:cNvPr id="367" name="2D Line Chart"/>
          <p:cNvGraphicFramePr/>
          <p:nvPr/>
        </p:nvGraphicFramePr>
        <p:xfrm>
          <a:off x="2370546" y="3581384"/>
          <a:ext cx="4271674" cy="3886573"/>
        </p:xfrm>
        <a:graphic>
          <a:graphicData uri="http://schemas.openxmlformats.org/drawingml/2006/chart">
            <c:chart xmlns:c="http://schemas.openxmlformats.org/drawingml/2006/chart" xmlns:r="http://schemas.openxmlformats.org/officeDocument/2006/relationships" r:id="rId2"/>
          </a:graphicData>
        </a:graphic>
      </p:graphicFrame>
      <p:sp>
        <p:nvSpPr>
          <p:cNvPr id="368" name="Nam liber tempor cum soluta nobis eleifend option congue nihil imperdiet doming"/>
          <p:cNvSpPr txBox="1">
            <a:spLocks noGrp="1"/>
          </p:cNvSpPr>
          <p:nvPr>
            <p:ph type="body" sz="quarter" idx="18"/>
          </p:nvPr>
        </p:nvSpPr>
        <p:spPr>
          <a:xfrm>
            <a:off x="4493683" y="8170914"/>
            <a:ext cx="4254501" cy="558801"/>
          </a:xfrm>
          <a:prstGeom prst="rect">
            <a:avLst/>
          </a:prstGeom>
        </p:spPr>
        <p:txBody>
          <a:bodyPr>
            <a:spAutoFit/>
          </a:bodyPr>
          <a:lstStyle>
            <a:lvl1pPr marL="0" indent="0" algn="ctr">
              <a:spcBef>
                <a:spcPts val="1000"/>
              </a:spcBef>
              <a:buSzTx/>
              <a:buNone/>
              <a:defRPr sz="1300" cap="all">
                <a:solidFill>
                  <a:srgbClr val="FFFFFF"/>
                </a:solidFill>
                <a:latin typeface="Avenir Next Demi Bold"/>
                <a:ea typeface="Avenir Next Demi Bold"/>
                <a:cs typeface="Avenir Next Demi Bold"/>
                <a:sym typeface="Avenir Next Demi Bold"/>
              </a:defRPr>
            </a:lvl1pPr>
          </a:lstStyle>
          <a:p>
            <a:r>
              <a:rPr lang="pt-BR"/>
              <a:t>Editar estilos de texto Mestre
Segundo nível
Terceiro nível
Quarto nível
Quinto nível</a:t>
            </a:r>
            <a:endParaRPr/>
          </a:p>
        </p:txBody>
      </p:sp>
      <p:sp>
        <p:nvSpPr>
          <p:cNvPr id="369"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extLst>
      <p:ext uri="{BB962C8B-B14F-4D97-AF65-F5344CB8AC3E}">
        <p14:creationId xmlns:p14="http://schemas.microsoft.com/office/powerpoint/2010/main" val="885682770"/>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amp; Subtitle">
    <p:spTree>
      <p:nvGrpSpPr>
        <p:cNvPr id="1" name=""/>
        <p:cNvGrpSpPr/>
        <p:nvPr/>
      </p:nvGrpSpPr>
      <p:grpSpPr>
        <a:xfrm>
          <a:off x="0" y="0"/>
          <a:ext cx="0" cy="0"/>
          <a:chOff x="0" y="0"/>
          <a:chExt cx="0" cy="0"/>
        </a:xfrm>
      </p:grpSpPr>
      <p:sp>
        <p:nvSpPr>
          <p:cNvPr id="39" name="Circle"/>
          <p:cNvSpPr/>
          <p:nvPr/>
        </p:nvSpPr>
        <p:spPr>
          <a:xfrm>
            <a:off x="685800" y="673100"/>
            <a:ext cx="1270000" cy="1270000"/>
          </a:xfrm>
          <a:prstGeom prst="ellipse">
            <a:avLst/>
          </a:prstGeom>
          <a:ln w="12700">
            <a:solidFill>
              <a:srgbClr val="83E7FF"/>
            </a:solidFill>
            <a:miter lim="400000"/>
          </a:ln>
        </p:spPr>
        <p:txBody>
          <a:bodyPr lIns="50800" tIns="50800" rIns="50800" bIns="50800" anchor="ctr"/>
          <a:lstStyle/>
          <a:p>
            <a:pPr>
              <a:defRPr sz="4000">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0" name="Circle"/>
          <p:cNvSpPr/>
          <p:nvPr/>
        </p:nvSpPr>
        <p:spPr>
          <a:xfrm>
            <a:off x="1117600" y="1104900"/>
            <a:ext cx="419100" cy="419100"/>
          </a:xfrm>
          <a:prstGeom prst="ellipse">
            <a:avLst/>
          </a:prstGeom>
          <a:ln w="12700">
            <a:solidFill>
              <a:srgbClr val="83E7FF"/>
            </a:solidFill>
            <a:miter lim="400000"/>
          </a:ln>
        </p:spPr>
        <p:txBody>
          <a:bodyPr lIns="50800" tIns="50800" rIns="50800" bIns="50800" anchor="ctr"/>
          <a:lstStyle/>
          <a:p>
            <a:pPr>
              <a:defRPr sz="4000">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1" name="Line"/>
          <p:cNvSpPr/>
          <p:nvPr/>
        </p:nvSpPr>
        <p:spPr>
          <a:xfrm>
            <a:off x="1341966" y="698500"/>
            <a:ext cx="4220634" cy="61806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3466" y="296"/>
                </a:lnTo>
                <a:lnTo>
                  <a:pt x="21600" y="0"/>
                </a:lnTo>
              </a:path>
            </a:pathLst>
          </a:custGeom>
          <a:ln w="12700">
            <a:solidFill>
              <a:srgbClr val="83E7FF"/>
            </a:solidFill>
            <a:miter lim="400000"/>
          </a:ln>
        </p:spPr>
        <p:txBody>
          <a:bodyPr lIns="50800" tIns="50800" rIns="50800" bIns="50800" anchor="ctr"/>
          <a:lstStyle/>
          <a:p>
            <a:pPr>
              <a:defRPr sz="4000">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2" name="Line"/>
          <p:cNvSpPr/>
          <p:nvPr/>
        </p:nvSpPr>
        <p:spPr>
          <a:xfrm>
            <a:off x="1648037" y="1764264"/>
            <a:ext cx="182309" cy="182309"/>
          </a:xfrm>
          <a:prstGeom prst="line">
            <a:avLst/>
          </a:prstGeom>
          <a:ln w="12700">
            <a:solidFill>
              <a:srgbClr val="83E7FF"/>
            </a:solidFill>
            <a:miter lim="400000"/>
          </a:ln>
        </p:spPr>
        <p:txBody>
          <a:bodyPr lIns="0" tIns="0" rIns="0" bIns="0"/>
          <a:lstStyle/>
          <a:p>
            <a:pPr algn="l" defTabSz="457200">
              <a:defRPr sz="1200">
                <a:solidFill>
                  <a:srgbClr val="000000"/>
                </a:solidFill>
                <a:latin typeface="Helvetica"/>
                <a:ea typeface="Helvetica"/>
                <a:cs typeface="Helvetica"/>
                <a:sym typeface="Helvetica"/>
              </a:defRPr>
            </a:pPr>
            <a:endParaRPr/>
          </a:p>
        </p:txBody>
      </p:sp>
      <p:sp>
        <p:nvSpPr>
          <p:cNvPr id="43" name="Line"/>
          <p:cNvSpPr/>
          <p:nvPr/>
        </p:nvSpPr>
        <p:spPr>
          <a:xfrm>
            <a:off x="759037" y="811764"/>
            <a:ext cx="182309" cy="182309"/>
          </a:xfrm>
          <a:prstGeom prst="line">
            <a:avLst/>
          </a:prstGeom>
          <a:ln w="12700">
            <a:solidFill>
              <a:srgbClr val="83E7FF"/>
            </a:solidFill>
            <a:miter lim="400000"/>
          </a:ln>
        </p:spPr>
        <p:txBody>
          <a:bodyPr lIns="0" tIns="0" rIns="0" bIns="0"/>
          <a:lstStyle/>
          <a:p>
            <a:pPr algn="l" defTabSz="457200">
              <a:defRPr sz="1200">
                <a:solidFill>
                  <a:srgbClr val="000000"/>
                </a:solidFill>
                <a:latin typeface="Helvetica"/>
                <a:ea typeface="Helvetica"/>
                <a:cs typeface="Helvetica"/>
                <a:sym typeface="Helvetica"/>
              </a:defRPr>
            </a:pPr>
            <a:endParaRPr/>
          </a:p>
        </p:txBody>
      </p:sp>
      <p:sp>
        <p:nvSpPr>
          <p:cNvPr id="44" name="Line"/>
          <p:cNvSpPr/>
          <p:nvPr/>
        </p:nvSpPr>
        <p:spPr>
          <a:xfrm flipH="1">
            <a:off x="1320799" y="1333500"/>
            <a:ext cx="1" cy="2224574"/>
          </a:xfrm>
          <a:prstGeom prst="line">
            <a:avLst/>
          </a:prstGeom>
          <a:ln w="12700">
            <a:solidFill>
              <a:srgbClr val="83E7FF"/>
            </a:solidFill>
            <a:miter lim="400000"/>
          </a:ln>
        </p:spPr>
        <p:txBody>
          <a:bodyPr lIns="0" tIns="0" rIns="0" bIns="0"/>
          <a:lstStyle/>
          <a:p>
            <a:pPr algn="l" defTabSz="457200">
              <a:defRPr sz="1200">
                <a:solidFill>
                  <a:srgbClr val="000000"/>
                </a:solidFill>
                <a:latin typeface="Helvetica"/>
                <a:ea typeface="Helvetica"/>
                <a:cs typeface="Helvetica"/>
                <a:sym typeface="Helvetica"/>
              </a:defRPr>
            </a:pPr>
            <a:endParaRPr/>
          </a:p>
        </p:txBody>
      </p:sp>
      <p:sp>
        <p:nvSpPr>
          <p:cNvPr id="45" name="2"/>
          <p:cNvSpPr txBox="1">
            <a:spLocks noGrp="1"/>
          </p:cNvSpPr>
          <p:nvPr>
            <p:ph type="body" sz="quarter" idx="13"/>
          </p:nvPr>
        </p:nvSpPr>
        <p:spPr>
          <a:xfrm>
            <a:off x="12052300" y="8862789"/>
            <a:ext cx="571500" cy="498922"/>
          </a:xfrm>
          <a:prstGeom prst="rect">
            <a:avLst/>
          </a:prstGeom>
        </p:spPr>
        <p:txBody>
          <a:bodyPr>
            <a:spAutoFit/>
          </a:bodyPr>
          <a:lstStyle>
            <a:lvl1pPr marL="0" indent="0" algn="ctr">
              <a:spcBef>
                <a:spcPts val="0"/>
              </a:spcBef>
              <a:buSzTx/>
              <a:buNone/>
              <a:defRPr sz="2400">
                <a:solidFill>
                  <a:srgbClr val="83E7FF"/>
                </a:solidFill>
                <a:latin typeface="Futura"/>
                <a:ea typeface="Futura"/>
                <a:cs typeface="Futura"/>
                <a:sym typeface="Futura"/>
              </a:defRPr>
            </a:lvl1pPr>
          </a:lstStyle>
          <a:p>
            <a:r>
              <a:rPr lang="pt-BR"/>
              <a:t>Editar estilos de texto Mestre
Segundo nível
Terceiro nível
Quarto nível
Quinto nível</a:t>
            </a:r>
            <a:endParaRPr/>
          </a:p>
        </p:txBody>
      </p:sp>
      <p:sp>
        <p:nvSpPr>
          <p:cNvPr id="46" name="Duis autem vel eum iriure dolor"/>
          <p:cNvSpPr txBox="1">
            <a:spLocks noGrp="1"/>
          </p:cNvSpPr>
          <p:nvPr>
            <p:ph type="body" sz="quarter" idx="14"/>
          </p:nvPr>
        </p:nvSpPr>
        <p:spPr>
          <a:xfrm>
            <a:off x="2959100" y="381000"/>
            <a:ext cx="2857500" cy="330201"/>
          </a:xfrm>
          <a:prstGeom prst="rect">
            <a:avLst/>
          </a:prstGeom>
        </p:spPr>
        <p:txBody>
          <a:bodyPr>
            <a:spAutoFit/>
          </a:bodyPr>
          <a:lstStyle>
            <a:lvl1pPr marL="0" indent="0" algn="just">
              <a:spcBef>
                <a:spcPts val="1000"/>
              </a:spcBef>
              <a:buSzTx/>
              <a:buNone/>
              <a:defRPr sz="1300">
                <a:solidFill>
                  <a:srgbClr val="FFFFFF"/>
                </a:solidFill>
                <a:latin typeface="Avenir Next"/>
                <a:ea typeface="Avenir Next"/>
                <a:cs typeface="Avenir Next"/>
                <a:sym typeface="Avenir Next"/>
              </a:defRPr>
            </a:lvl1pPr>
          </a:lstStyle>
          <a:p>
            <a:r>
              <a:rPr lang="pt-BR"/>
              <a:t>Editar estilos de texto Mestre
Segundo nível
Terceiro nível
Quarto nível
Quinto nível</a:t>
            </a:r>
            <a:endParaRPr/>
          </a:p>
        </p:txBody>
      </p:sp>
      <p:sp>
        <p:nvSpPr>
          <p:cNvPr id="47" name="Claritas est etiam"/>
          <p:cNvSpPr txBox="1">
            <a:spLocks noGrp="1"/>
          </p:cNvSpPr>
          <p:nvPr>
            <p:ph type="body" sz="quarter" idx="15"/>
          </p:nvPr>
        </p:nvSpPr>
        <p:spPr>
          <a:xfrm rot="16197228">
            <a:off x="279307" y="2565399"/>
            <a:ext cx="1651001" cy="330201"/>
          </a:xfrm>
          <a:prstGeom prst="rect">
            <a:avLst/>
          </a:prstGeom>
        </p:spPr>
        <p:txBody>
          <a:bodyPr>
            <a:spAutoFit/>
          </a:bodyPr>
          <a:lstStyle>
            <a:lvl1pPr marL="0" indent="0" algn="just">
              <a:spcBef>
                <a:spcPts val="1000"/>
              </a:spcBef>
              <a:buSzTx/>
              <a:buNone/>
              <a:defRPr sz="1300">
                <a:solidFill>
                  <a:srgbClr val="FFFFFF"/>
                </a:solidFill>
                <a:latin typeface="Avenir Next"/>
                <a:ea typeface="Avenir Next"/>
                <a:cs typeface="Avenir Next"/>
                <a:sym typeface="Avenir Next"/>
              </a:defRPr>
            </a:lvl1pPr>
          </a:lstStyle>
          <a:p>
            <a:r>
              <a:rPr lang="pt-BR"/>
              <a:t>Editar estilos de texto Mestre
Segundo nível
Terceiro nível
Quarto nível
Quinto nível</a:t>
            </a:r>
            <a:endParaRPr/>
          </a:p>
        </p:txBody>
      </p:sp>
      <p:sp>
        <p:nvSpPr>
          <p:cNvPr id="48" name="Keynote Theme"/>
          <p:cNvSpPr txBox="1">
            <a:spLocks noGrp="1"/>
          </p:cNvSpPr>
          <p:nvPr>
            <p:ph type="body" sz="quarter" idx="16" hasCustomPrompt="1"/>
          </p:nvPr>
        </p:nvSpPr>
        <p:spPr>
          <a:xfrm>
            <a:off x="2249597" y="3069211"/>
            <a:ext cx="8505607" cy="1041311"/>
          </a:xfrm>
          <a:prstGeom prst="rect">
            <a:avLst/>
          </a:prstGeom>
        </p:spPr>
        <p:txBody>
          <a:bodyPr wrap="none">
            <a:spAutoFit/>
          </a:bodyPr>
          <a:lstStyle>
            <a:lvl1pPr marL="0" indent="0" algn="ctr">
              <a:spcBef>
                <a:spcPts val="0"/>
              </a:spcBef>
              <a:buSzTx/>
              <a:buNone/>
              <a:defRPr sz="6100" cap="all">
                <a:solidFill>
                  <a:srgbClr val="FFFFFF"/>
                </a:solidFill>
                <a:latin typeface="Futura"/>
                <a:ea typeface="Futura"/>
                <a:cs typeface="Futura"/>
                <a:sym typeface="Futura"/>
              </a:defRPr>
            </a:lvl1pPr>
          </a:lstStyle>
          <a:p>
            <a:r>
              <a:rPr lang="en-US"/>
              <a:t>Powrpoint </a:t>
            </a:r>
            <a:r>
              <a:t>Theme</a:t>
            </a:r>
          </a:p>
        </p:txBody>
      </p:sp>
      <p:sp>
        <p:nvSpPr>
          <p:cNvPr id="49" name="Legentis in iis qui facit eorum claritatem. Investigationes demonstraverunt lectores legere me lius quod ii legunt saepius. Claritas est etiam processus dynamicus, qui sequitur mutationem consuetudium lectorum. Mirum est notare quam littera gothica, quam nunc putamus parum claram,"/>
          <p:cNvSpPr>
            <a:spLocks noGrp="1"/>
          </p:cNvSpPr>
          <p:nvPr>
            <p:ph type="body" sz="quarter" idx="17"/>
          </p:nvPr>
        </p:nvSpPr>
        <p:spPr>
          <a:xfrm>
            <a:off x="2971048" y="4480652"/>
            <a:ext cx="7062704" cy="1562101"/>
          </a:xfrm>
          <a:prstGeom prst="rect">
            <a:avLst/>
          </a:prstGeom>
        </p:spPr>
        <p:txBody>
          <a:bodyPr>
            <a:spAutoFit/>
          </a:bodyPr>
          <a:lstStyle>
            <a:lvl1pPr marL="0" indent="0" algn="ctr">
              <a:lnSpc>
                <a:spcPct val="90000"/>
              </a:lnSpc>
              <a:spcBef>
                <a:spcPts val="0"/>
              </a:spcBef>
              <a:buSzTx/>
              <a:buNone/>
              <a:defRPr sz="1800">
                <a:solidFill>
                  <a:srgbClr val="FFFFFF"/>
                </a:solidFill>
                <a:latin typeface="Avenir Next"/>
                <a:ea typeface="Avenir Next"/>
                <a:cs typeface="Avenir Next"/>
                <a:sym typeface="Avenir Next"/>
              </a:defRPr>
            </a:lvl1pPr>
          </a:lstStyle>
          <a:p>
            <a:r>
              <a:rPr lang="pt-BR"/>
              <a:t>Editar estilos de texto Mestre
Segundo nível
Terceiro nível
Quarto nível
Quinto nível</a:t>
            </a:r>
            <a:endParaRPr/>
          </a:p>
        </p:txBody>
      </p:sp>
      <p:sp>
        <p:nvSpPr>
          <p:cNvPr id="50" name="Nam liber tempor cum soluta nobis eleifend option congue nihil imperdiet doming"/>
          <p:cNvSpPr txBox="1">
            <a:spLocks noGrp="1"/>
          </p:cNvSpPr>
          <p:nvPr>
            <p:ph type="body" sz="quarter" idx="18"/>
          </p:nvPr>
        </p:nvSpPr>
        <p:spPr>
          <a:xfrm>
            <a:off x="4375150" y="6637866"/>
            <a:ext cx="4254500" cy="558801"/>
          </a:xfrm>
          <a:prstGeom prst="rect">
            <a:avLst/>
          </a:prstGeom>
        </p:spPr>
        <p:txBody>
          <a:bodyPr>
            <a:spAutoFit/>
          </a:bodyPr>
          <a:lstStyle>
            <a:lvl1pPr marL="0" indent="0" algn="ctr">
              <a:spcBef>
                <a:spcPts val="1000"/>
              </a:spcBef>
              <a:buSzTx/>
              <a:buNone/>
              <a:defRPr sz="1300" cap="all">
                <a:solidFill>
                  <a:srgbClr val="FFFFFF"/>
                </a:solidFill>
                <a:latin typeface="Avenir Next Demi Bold"/>
                <a:ea typeface="Avenir Next Demi Bold"/>
                <a:cs typeface="Avenir Next Demi Bold"/>
                <a:sym typeface="Avenir Next Demi Bold"/>
              </a:defRPr>
            </a:lvl1pPr>
          </a:lstStyle>
          <a:p>
            <a:r>
              <a:rPr lang="pt-BR"/>
              <a:t>Editar estilos de texto Mestre
Segundo nível
Terceiro nível
Quarto nível
Quinto nível</a:t>
            </a:r>
            <a:endParaRPr/>
          </a:p>
        </p:txBody>
      </p:sp>
      <p:sp>
        <p:nvSpPr>
          <p:cNvPr id="51"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extLst>
      <p:ext uri="{BB962C8B-B14F-4D97-AF65-F5344CB8AC3E}">
        <p14:creationId xmlns:p14="http://schemas.microsoft.com/office/powerpoint/2010/main" val="2019962425"/>
      </p:ext>
    </p:extLst>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reserve="1">
  <p:cSld name="Title, Table &amp; Photos - 2 Up">
    <p:spTree>
      <p:nvGrpSpPr>
        <p:cNvPr id="1" name=""/>
        <p:cNvGrpSpPr/>
        <p:nvPr/>
      </p:nvGrpSpPr>
      <p:grpSpPr>
        <a:xfrm>
          <a:off x="0" y="0"/>
          <a:ext cx="0" cy="0"/>
          <a:chOff x="0" y="0"/>
          <a:chExt cx="0" cy="0"/>
        </a:xfrm>
      </p:grpSpPr>
      <p:graphicFrame>
        <p:nvGraphicFramePr>
          <p:cNvPr id="376" name="Table"/>
          <p:cNvGraphicFramePr/>
          <p:nvPr/>
        </p:nvGraphicFramePr>
        <p:xfrm>
          <a:off x="2123016" y="3340100"/>
          <a:ext cx="6413500" cy="4102100"/>
        </p:xfrm>
        <a:graphic>
          <a:graphicData uri="http://schemas.openxmlformats.org/drawingml/2006/table">
            <a:tbl>
              <a:tblPr firstRow="1">
                <a:tableStyleId>{8F44A2F1-9E1F-4B54-A3A2-5F16C0AD49E2}</a:tableStyleId>
              </a:tblPr>
              <a:tblGrid>
                <a:gridCol w="1603375">
                  <a:extLst>
                    <a:ext uri="{9D8B030D-6E8A-4147-A177-3AD203B41FA5}">
                      <a16:colId xmlns:a16="http://schemas.microsoft.com/office/drawing/2014/main" val="20000"/>
                    </a:ext>
                  </a:extLst>
                </a:gridCol>
                <a:gridCol w="1603375">
                  <a:extLst>
                    <a:ext uri="{9D8B030D-6E8A-4147-A177-3AD203B41FA5}">
                      <a16:colId xmlns:a16="http://schemas.microsoft.com/office/drawing/2014/main" val="20001"/>
                    </a:ext>
                  </a:extLst>
                </a:gridCol>
                <a:gridCol w="1603375">
                  <a:extLst>
                    <a:ext uri="{9D8B030D-6E8A-4147-A177-3AD203B41FA5}">
                      <a16:colId xmlns:a16="http://schemas.microsoft.com/office/drawing/2014/main" val="20002"/>
                    </a:ext>
                  </a:extLst>
                </a:gridCol>
                <a:gridCol w="1603375">
                  <a:extLst>
                    <a:ext uri="{9D8B030D-6E8A-4147-A177-3AD203B41FA5}">
                      <a16:colId xmlns:a16="http://schemas.microsoft.com/office/drawing/2014/main" val="20003"/>
                    </a:ext>
                  </a:extLst>
                </a:gridCol>
              </a:tblGrid>
              <a:tr h="820420">
                <a:tc>
                  <a:txBody>
                    <a:bodyPr/>
                    <a:lstStyle/>
                    <a:p>
                      <a:pPr defTabSz="914400">
                        <a:tabLst>
                          <a:tab pos="914400" algn="l"/>
                        </a:tabLst>
                        <a:defRPr sz="4000">
                          <a:effectLst>
                            <a:outerShdw blurRad="25400" dist="25400" dir="5400000" rotWithShape="0">
                              <a:srgbClr val="000000">
                                <a:alpha val="60000"/>
                              </a:srgbClr>
                            </a:outerShdw>
                          </a:effectLst>
                        </a:defRPr>
                      </a:pPr>
                      <a:endParaRPr/>
                    </a:p>
                  </a:txBody>
                  <a:tcPr marL="50800" marR="50800" marT="50800" marB="50800" anchor="ctr" horzOverflow="overflow">
                    <a:lnL w="0">
                      <a:miter lim="400000"/>
                    </a:lnL>
                  </a:tcPr>
                </a:tc>
                <a:tc>
                  <a:txBody>
                    <a:bodyPr/>
                    <a:lstStyle/>
                    <a:p>
                      <a:pPr defTabSz="914400">
                        <a:tabLst>
                          <a:tab pos="914400" algn="l"/>
                        </a:tabLst>
                        <a:defRPr sz="4000">
                          <a:effectLst>
                            <a:outerShdw blurRad="25400" dist="25400" dir="5400000" rotWithShape="0">
                              <a:srgbClr val="000000">
                                <a:alpha val="60000"/>
                              </a:srgbClr>
                            </a:outerShdw>
                          </a:effectLst>
                        </a:defRPr>
                      </a:pPr>
                      <a:endParaRPr/>
                    </a:p>
                  </a:txBody>
                  <a:tcPr marL="50800" marR="50800" marT="50800" marB="50800" anchor="ctr" horzOverflow="overflow"/>
                </a:tc>
                <a:tc>
                  <a:txBody>
                    <a:bodyPr/>
                    <a:lstStyle/>
                    <a:p>
                      <a:pPr defTabSz="914400">
                        <a:tabLst>
                          <a:tab pos="914400" algn="l"/>
                        </a:tabLst>
                        <a:defRPr sz="4000">
                          <a:effectLst>
                            <a:outerShdw blurRad="25400" dist="25400" dir="5400000" rotWithShape="0">
                              <a:srgbClr val="000000">
                                <a:alpha val="60000"/>
                              </a:srgbClr>
                            </a:outerShdw>
                          </a:effectLst>
                        </a:defRPr>
                      </a:pPr>
                      <a:endParaRPr/>
                    </a:p>
                  </a:txBody>
                  <a:tcPr marL="50800" marR="50800" marT="50800" marB="50800" anchor="ctr" horzOverflow="overflow"/>
                </a:tc>
                <a:tc>
                  <a:txBody>
                    <a:bodyPr/>
                    <a:lstStyle/>
                    <a:p>
                      <a:pPr defTabSz="914400">
                        <a:tabLst>
                          <a:tab pos="914400" algn="l"/>
                        </a:tabLst>
                        <a:defRPr sz="4000">
                          <a:effectLst>
                            <a:outerShdw blurRad="25400" dist="25400" dir="5400000" rotWithShape="0">
                              <a:srgbClr val="000000">
                                <a:alpha val="60000"/>
                              </a:srgbClr>
                            </a:outerShdw>
                          </a:effectLst>
                        </a:defRPr>
                      </a:pPr>
                      <a:endParaRPr/>
                    </a:p>
                  </a:txBody>
                  <a:tcPr marL="50800" marR="50800" marT="50800" marB="50800" anchor="ctr" horzOverflow="overflow">
                    <a:lnR w="0">
                      <a:miter lim="400000"/>
                    </a:lnR>
                  </a:tcPr>
                </a:tc>
                <a:extLst>
                  <a:ext uri="{0D108BD9-81ED-4DB2-BD59-A6C34878D82A}">
                    <a16:rowId xmlns:a16="http://schemas.microsoft.com/office/drawing/2014/main" val="10000"/>
                  </a:ext>
                </a:extLst>
              </a:tr>
              <a:tr h="820420">
                <a:tc>
                  <a:txBody>
                    <a:bodyPr/>
                    <a:lstStyle/>
                    <a:p>
                      <a:pPr defTabSz="914400">
                        <a:tabLst>
                          <a:tab pos="914400" algn="l"/>
                        </a:tabLst>
                        <a:defRPr sz="3600"/>
                      </a:pPr>
                      <a:endParaRPr/>
                    </a:p>
                  </a:txBody>
                  <a:tcPr marL="50800" marR="50800" marT="50800" marB="50800" anchor="ctr" horzOverflow="overflow">
                    <a:lnL w="12700">
                      <a:miter lim="400000"/>
                    </a:lnL>
                  </a:tcPr>
                </a:tc>
                <a:tc>
                  <a:txBody>
                    <a:bodyPr/>
                    <a:lstStyle/>
                    <a:p>
                      <a:pPr defTabSz="914400">
                        <a:tabLst>
                          <a:tab pos="914400" algn="l"/>
                        </a:tabLst>
                        <a:defRPr sz="3600"/>
                      </a:pPr>
                      <a:endParaRPr/>
                    </a:p>
                  </a:txBody>
                  <a:tcPr marL="50800" marR="50800" marT="50800" marB="50800" anchor="ctr" horzOverflow="overflow"/>
                </a:tc>
                <a:tc>
                  <a:txBody>
                    <a:bodyPr/>
                    <a:lstStyle/>
                    <a:p>
                      <a:pPr defTabSz="914400">
                        <a:tabLst>
                          <a:tab pos="914400" algn="l"/>
                        </a:tabLst>
                        <a:defRPr sz="3600"/>
                      </a:pPr>
                      <a:endParaRPr/>
                    </a:p>
                  </a:txBody>
                  <a:tcPr marL="50800" marR="50800" marT="50800" marB="50800" anchor="ctr" horzOverflow="overflow"/>
                </a:tc>
                <a:tc>
                  <a:txBody>
                    <a:bodyPr/>
                    <a:lstStyle/>
                    <a:p>
                      <a:pPr defTabSz="914400">
                        <a:tabLst>
                          <a:tab pos="914400" algn="l"/>
                        </a:tabLst>
                        <a:defRPr sz="3600"/>
                      </a:pPr>
                      <a:endParaRPr/>
                    </a:p>
                  </a:txBody>
                  <a:tcPr marL="50800" marR="50800" marT="50800" marB="50800" anchor="ctr" horzOverflow="overflow">
                    <a:lnR w="12700">
                      <a:miter lim="400000"/>
                    </a:lnR>
                  </a:tcPr>
                </a:tc>
                <a:extLst>
                  <a:ext uri="{0D108BD9-81ED-4DB2-BD59-A6C34878D82A}">
                    <a16:rowId xmlns:a16="http://schemas.microsoft.com/office/drawing/2014/main" val="10001"/>
                  </a:ext>
                </a:extLst>
              </a:tr>
              <a:tr h="820420">
                <a:tc>
                  <a:txBody>
                    <a:bodyPr/>
                    <a:lstStyle/>
                    <a:p>
                      <a:pPr defTabSz="914400">
                        <a:tabLst>
                          <a:tab pos="914400" algn="l"/>
                        </a:tabLst>
                        <a:defRPr sz="3600"/>
                      </a:pPr>
                      <a:endParaRPr/>
                    </a:p>
                  </a:txBody>
                  <a:tcPr marL="50800" marR="50800" marT="50800" marB="50800" anchor="ctr" horzOverflow="overflow">
                    <a:lnL w="12700">
                      <a:miter lim="400000"/>
                    </a:lnL>
                  </a:tcPr>
                </a:tc>
                <a:tc>
                  <a:txBody>
                    <a:bodyPr/>
                    <a:lstStyle/>
                    <a:p>
                      <a:pPr defTabSz="914400">
                        <a:tabLst>
                          <a:tab pos="914400" algn="l"/>
                        </a:tabLst>
                        <a:defRPr sz="3600"/>
                      </a:pPr>
                      <a:endParaRPr/>
                    </a:p>
                  </a:txBody>
                  <a:tcPr marL="50800" marR="50800" marT="50800" marB="50800" anchor="ctr" horzOverflow="overflow"/>
                </a:tc>
                <a:tc>
                  <a:txBody>
                    <a:bodyPr/>
                    <a:lstStyle/>
                    <a:p>
                      <a:pPr defTabSz="914400">
                        <a:tabLst>
                          <a:tab pos="914400" algn="l"/>
                        </a:tabLst>
                        <a:defRPr sz="3600"/>
                      </a:pPr>
                      <a:endParaRPr/>
                    </a:p>
                  </a:txBody>
                  <a:tcPr marL="50800" marR="50800" marT="50800" marB="50800" anchor="ctr" horzOverflow="overflow"/>
                </a:tc>
                <a:tc>
                  <a:txBody>
                    <a:bodyPr/>
                    <a:lstStyle/>
                    <a:p>
                      <a:pPr defTabSz="914400">
                        <a:tabLst>
                          <a:tab pos="914400" algn="l"/>
                        </a:tabLst>
                        <a:defRPr sz="3600"/>
                      </a:pPr>
                      <a:endParaRPr/>
                    </a:p>
                  </a:txBody>
                  <a:tcPr marL="50800" marR="50800" marT="50800" marB="50800" anchor="ctr" horzOverflow="overflow">
                    <a:lnR w="12700">
                      <a:miter lim="400000"/>
                    </a:lnR>
                  </a:tcPr>
                </a:tc>
                <a:extLst>
                  <a:ext uri="{0D108BD9-81ED-4DB2-BD59-A6C34878D82A}">
                    <a16:rowId xmlns:a16="http://schemas.microsoft.com/office/drawing/2014/main" val="10002"/>
                  </a:ext>
                </a:extLst>
              </a:tr>
              <a:tr h="820420">
                <a:tc>
                  <a:txBody>
                    <a:bodyPr/>
                    <a:lstStyle/>
                    <a:p>
                      <a:pPr defTabSz="914400">
                        <a:tabLst>
                          <a:tab pos="914400" algn="l"/>
                        </a:tabLst>
                        <a:defRPr sz="3600"/>
                      </a:pPr>
                      <a:endParaRPr/>
                    </a:p>
                  </a:txBody>
                  <a:tcPr marL="50800" marR="50800" marT="50800" marB="50800" anchor="ctr" horzOverflow="overflow">
                    <a:lnL w="12700">
                      <a:miter lim="400000"/>
                    </a:lnL>
                  </a:tcPr>
                </a:tc>
                <a:tc>
                  <a:txBody>
                    <a:bodyPr/>
                    <a:lstStyle/>
                    <a:p>
                      <a:pPr defTabSz="914400">
                        <a:tabLst>
                          <a:tab pos="914400" algn="l"/>
                        </a:tabLst>
                        <a:defRPr sz="3600"/>
                      </a:pPr>
                      <a:endParaRPr/>
                    </a:p>
                  </a:txBody>
                  <a:tcPr marL="50800" marR="50800" marT="50800" marB="50800" anchor="ctr" horzOverflow="overflow"/>
                </a:tc>
                <a:tc>
                  <a:txBody>
                    <a:bodyPr/>
                    <a:lstStyle/>
                    <a:p>
                      <a:pPr defTabSz="914400">
                        <a:tabLst>
                          <a:tab pos="914400" algn="l"/>
                        </a:tabLst>
                        <a:defRPr sz="3600"/>
                      </a:pPr>
                      <a:endParaRPr/>
                    </a:p>
                  </a:txBody>
                  <a:tcPr marL="50800" marR="50800" marT="50800" marB="50800" anchor="ctr" horzOverflow="overflow"/>
                </a:tc>
                <a:tc>
                  <a:txBody>
                    <a:bodyPr/>
                    <a:lstStyle/>
                    <a:p>
                      <a:pPr defTabSz="914400">
                        <a:tabLst>
                          <a:tab pos="914400" algn="l"/>
                        </a:tabLst>
                        <a:defRPr sz="3600"/>
                      </a:pPr>
                      <a:endParaRPr/>
                    </a:p>
                  </a:txBody>
                  <a:tcPr marL="50800" marR="50800" marT="50800" marB="50800" anchor="ctr" horzOverflow="overflow">
                    <a:lnR w="12700">
                      <a:miter lim="400000"/>
                    </a:lnR>
                  </a:tcPr>
                </a:tc>
                <a:extLst>
                  <a:ext uri="{0D108BD9-81ED-4DB2-BD59-A6C34878D82A}">
                    <a16:rowId xmlns:a16="http://schemas.microsoft.com/office/drawing/2014/main" val="10003"/>
                  </a:ext>
                </a:extLst>
              </a:tr>
              <a:tr h="820420">
                <a:tc>
                  <a:txBody>
                    <a:bodyPr/>
                    <a:lstStyle/>
                    <a:p>
                      <a:pPr defTabSz="914400">
                        <a:tabLst>
                          <a:tab pos="914400" algn="l"/>
                        </a:tabLst>
                        <a:defRPr sz="3600"/>
                      </a:pPr>
                      <a:endParaRPr/>
                    </a:p>
                  </a:txBody>
                  <a:tcPr marL="50800" marR="50800" marT="50800" marB="50800" anchor="ctr" horzOverflow="overflow">
                    <a:lnL w="12700">
                      <a:miter lim="400000"/>
                    </a:lnL>
                  </a:tcPr>
                </a:tc>
                <a:tc>
                  <a:txBody>
                    <a:bodyPr/>
                    <a:lstStyle/>
                    <a:p>
                      <a:pPr defTabSz="914400">
                        <a:tabLst>
                          <a:tab pos="914400" algn="l"/>
                        </a:tabLst>
                        <a:defRPr sz="3600"/>
                      </a:pPr>
                      <a:endParaRPr/>
                    </a:p>
                  </a:txBody>
                  <a:tcPr marL="50800" marR="50800" marT="50800" marB="50800" anchor="ctr" horzOverflow="overflow"/>
                </a:tc>
                <a:tc>
                  <a:txBody>
                    <a:bodyPr/>
                    <a:lstStyle/>
                    <a:p>
                      <a:pPr defTabSz="914400">
                        <a:tabLst>
                          <a:tab pos="914400" algn="l"/>
                        </a:tabLst>
                        <a:defRPr sz="3600"/>
                      </a:pPr>
                      <a:endParaRPr/>
                    </a:p>
                  </a:txBody>
                  <a:tcPr marL="50800" marR="50800" marT="50800" marB="50800" anchor="ctr" horzOverflow="overflow"/>
                </a:tc>
                <a:tc>
                  <a:txBody>
                    <a:bodyPr/>
                    <a:lstStyle/>
                    <a:p>
                      <a:pPr defTabSz="914400">
                        <a:tabLst>
                          <a:tab pos="914400" algn="l"/>
                        </a:tabLst>
                        <a:defRPr sz="3600"/>
                      </a:pPr>
                      <a:endParaRPr/>
                    </a:p>
                  </a:txBody>
                  <a:tcPr marL="50800" marR="50800" marT="50800" marB="50800" anchor="ctr" horzOverflow="overflow">
                    <a:lnR w="12700">
                      <a:miter lim="400000"/>
                    </a:lnR>
                  </a:tcPr>
                </a:tc>
                <a:extLst>
                  <a:ext uri="{0D108BD9-81ED-4DB2-BD59-A6C34878D82A}">
                    <a16:rowId xmlns:a16="http://schemas.microsoft.com/office/drawing/2014/main" val="10004"/>
                  </a:ext>
                </a:extLst>
              </a:tr>
            </a:tbl>
          </a:graphicData>
        </a:graphic>
      </p:graphicFrame>
      <p:sp>
        <p:nvSpPr>
          <p:cNvPr id="377" name="Circle"/>
          <p:cNvSpPr/>
          <p:nvPr/>
        </p:nvSpPr>
        <p:spPr>
          <a:xfrm>
            <a:off x="685800" y="673100"/>
            <a:ext cx="1270000" cy="1270000"/>
          </a:xfrm>
          <a:prstGeom prst="ellipse">
            <a:avLst/>
          </a:prstGeom>
          <a:ln w="12700">
            <a:solidFill>
              <a:srgbClr val="83E7FF"/>
            </a:solidFill>
            <a:miter lim="400000"/>
          </a:ln>
        </p:spPr>
        <p:txBody>
          <a:bodyPr lIns="50800" tIns="50800" rIns="50800" bIns="50800" anchor="ctr"/>
          <a:lstStyle/>
          <a:p>
            <a:pPr>
              <a:defRPr sz="4000">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78" name="Circle"/>
          <p:cNvSpPr/>
          <p:nvPr/>
        </p:nvSpPr>
        <p:spPr>
          <a:xfrm>
            <a:off x="1117600" y="1104900"/>
            <a:ext cx="419100" cy="419100"/>
          </a:xfrm>
          <a:prstGeom prst="ellipse">
            <a:avLst/>
          </a:prstGeom>
          <a:ln w="12700">
            <a:solidFill>
              <a:srgbClr val="83E7FF"/>
            </a:solidFill>
            <a:miter lim="400000"/>
          </a:ln>
        </p:spPr>
        <p:txBody>
          <a:bodyPr lIns="50800" tIns="50800" rIns="50800" bIns="50800" anchor="ctr"/>
          <a:lstStyle/>
          <a:p>
            <a:pPr>
              <a:defRPr sz="4000">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79" name="Line"/>
          <p:cNvSpPr/>
          <p:nvPr/>
        </p:nvSpPr>
        <p:spPr>
          <a:xfrm>
            <a:off x="1341966" y="698500"/>
            <a:ext cx="4220634" cy="61806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3466" y="296"/>
                </a:lnTo>
                <a:lnTo>
                  <a:pt x="21600" y="0"/>
                </a:lnTo>
              </a:path>
            </a:pathLst>
          </a:custGeom>
          <a:ln w="12700">
            <a:solidFill>
              <a:srgbClr val="83E7FF"/>
            </a:solidFill>
            <a:miter lim="400000"/>
          </a:ln>
        </p:spPr>
        <p:txBody>
          <a:bodyPr lIns="50800" tIns="50800" rIns="50800" bIns="50800" anchor="ctr"/>
          <a:lstStyle/>
          <a:p>
            <a:pPr>
              <a:defRPr sz="4000">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80" name="Line"/>
          <p:cNvSpPr/>
          <p:nvPr/>
        </p:nvSpPr>
        <p:spPr>
          <a:xfrm>
            <a:off x="1648037" y="1764264"/>
            <a:ext cx="182309" cy="182309"/>
          </a:xfrm>
          <a:prstGeom prst="line">
            <a:avLst/>
          </a:prstGeom>
          <a:ln w="12700">
            <a:solidFill>
              <a:srgbClr val="83E7FF"/>
            </a:solidFill>
            <a:miter lim="400000"/>
          </a:ln>
        </p:spPr>
        <p:txBody>
          <a:bodyPr lIns="0" tIns="0" rIns="0" bIns="0"/>
          <a:lstStyle/>
          <a:p>
            <a:pPr algn="l" defTabSz="457200">
              <a:defRPr sz="1200">
                <a:solidFill>
                  <a:srgbClr val="000000"/>
                </a:solidFill>
                <a:latin typeface="Helvetica"/>
                <a:ea typeface="Helvetica"/>
                <a:cs typeface="Helvetica"/>
                <a:sym typeface="Helvetica"/>
              </a:defRPr>
            </a:pPr>
            <a:endParaRPr/>
          </a:p>
        </p:txBody>
      </p:sp>
      <p:sp>
        <p:nvSpPr>
          <p:cNvPr id="381" name="Line"/>
          <p:cNvSpPr/>
          <p:nvPr/>
        </p:nvSpPr>
        <p:spPr>
          <a:xfrm>
            <a:off x="759037" y="811764"/>
            <a:ext cx="182309" cy="182309"/>
          </a:xfrm>
          <a:prstGeom prst="line">
            <a:avLst/>
          </a:prstGeom>
          <a:ln w="12700">
            <a:solidFill>
              <a:srgbClr val="83E7FF"/>
            </a:solidFill>
            <a:miter lim="400000"/>
          </a:ln>
        </p:spPr>
        <p:txBody>
          <a:bodyPr lIns="0" tIns="0" rIns="0" bIns="0"/>
          <a:lstStyle/>
          <a:p>
            <a:pPr algn="l" defTabSz="457200">
              <a:defRPr sz="1200">
                <a:solidFill>
                  <a:srgbClr val="000000"/>
                </a:solidFill>
                <a:latin typeface="Helvetica"/>
                <a:ea typeface="Helvetica"/>
                <a:cs typeface="Helvetica"/>
                <a:sym typeface="Helvetica"/>
              </a:defRPr>
            </a:pPr>
            <a:endParaRPr/>
          </a:p>
        </p:txBody>
      </p:sp>
      <p:sp>
        <p:nvSpPr>
          <p:cNvPr id="382" name="Line"/>
          <p:cNvSpPr/>
          <p:nvPr/>
        </p:nvSpPr>
        <p:spPr>
          <a:xfrm flipH="1">
            <a:off x="1320799" y="1333500"/>
            <a:ext cx="1" cy="2224574"/>
          </a:xfrm>
          <a:prstGeom prst="line">
            <a:avLst/>
          </a:prstGeom>
          <a:ln w="12700">
            <a:solidFill>
              <a:srgbClr val="83E7FF"/>
            </a:solidFill>
            <a:miter lim="400000"/>
          </a:ln>
        </p:spPr>
        <p:txBody>
          <a:bodyPr lIns="0" tIns="0" rIns="0" bIns="0"/>
          <a:lstStyle/>
          <a:p>
            <a:pPr algn="l" defTabSz="457200">
              <a:defRPr sz="1200">
                <a:solidFill>
                  <a:srgbClr val="000000"/>
                </a:solidFill>
                <a:latin typeface="Helvetica"/>
                <a:ea typeface="Helvetica"/>
                <a:cs typeface="Helvetica"/>
                <a:sym typeface="Helvetica"/>
              </a:defRPr>
            </a:pPr>
            <a:endParaRPr/>
          </a:p>
        </p:txBody>
      </p:sp>
      <p:sp>
        <p:nvSpPr>
          <p:cNvPr id="383" name="20"/>
          <p:cNvSpPr txBox="1">
            <a:spLocks noGrp="1"/>
          </p:cNvSpPr>
          <p:nvPr>
            <p:ph type="body" sz="quarter" idx="13"/>
          </p:nvPr>
        </p:nvSpPr>
        <p:spPr>
          <a:xfrm>
            <a:off x="12039600" y="8875489"/>
            <a:ext cx="571500" cy="498922"/>
          </a:xfrm>
          <a:prstGeom prst="rect">
            <a:avLst/>
          </a:prstGeom>
        </p:spPr>
        <p:txBody>
          <a:bodyPr>
            <a:spAutoFit/>
          </a:bodyPr>
          <a:lstStyle>
            <a:lvl1pPr marL="0" indent="0" algn="ctr">
              <a:spcBef>
                <a:spcPts val="0"/>
              </a:spcBef>
              <a:buSzTx/>
              <a:buNone/>
              <a:defRPr sz="2400">
                <a:solidFill>
                  <a:srgbClr val="83E7FF"/>
                </a:solidFill>
                <a:latin typeface="Futura"/>
                <a:ea typeface="Futura"/>
                <a:cs typeface="Futura"/>
                <a:sym typeface="Futura"/>
              </a:defRPr>
            </a:lvl1pPr>
          </a:lstStyle>
          <a:p>
            <a:r>
              <a:rPr lang="pt-BR"/>
              <a:t>Editar estilos de texto Mestre
Segundo nível
Terceiro nível
Quarto nível
Quinto nível</a:t>
            </a:r>
            <a:endParaRPr/>
          </a:p>
        </p:txBody>
      </p:sp>
      <p:sp>
        <p:nvSpPr>
          <p:cNvPr id="384" name="apple-1834328_1280.jpg"/>
          <p:cNvSpPr>
            <a:spLocks noGrp="1"/>
          </p:cNvSpPr>
          <p:nvPr>
            <p:ph type="pic" sz="quarter" idx="14"/>
          </p:nvPr>
        </p:nvSpPr>
        <p:spPr>
          <a:xfrm>
            <a:off x="9040282" y="3330686"/>
            <a:ext cx="1854201" cy="1960832"/>
          </a:xfrm>
          <a:prstGeom prst="rect">
            <a:avLst/>
          </a:prstGeom>
          <a:ln w="9525">
            <a:round/>
          </a:ln>
        </p:spPr>
        <p:txBody>
          <a:bodyPr lIns="91439" tIns="45719" rIns="91439" bIns="45719" anchor="t"/>
          <a:lstStyle>
            <a:lvl1pPr>
              <a:defRPr sz="2000"/>
            </a:lvl1pPr>
          </a:lstStyle>
          <a:p>
            <a:r>
              <a:rPr lang="pt-BR"/>
              <a:t>Clique no ícone para adicionar uma imagem</a:t>
            </a:r>
            <a:endParaRPr/>
          </a:p>
        </p:txBody>
      </p:sp>
      <p:sp>
        <p:nvSpPr>
          <p:cNvPr id="385" name="apple-1834328_1280.jpg"/>
          <p:cNvSpPr>
            <a:spLocks noGrp="1"/>
          </p:cNvSpPr>
          <p:nvPr>
            <p:ph type="pic" sz="quarter" idx="15"/>
          </p:nvPr>
        </p:nvSpPr>
        <p:spPr>
          <a:xfrm>
            <a:off x="9045041" y="5548723"/>
            <a:ext cx="1849443" cy="1955801"/>
          </a:xfrm>
          <a:prstGeom prst="rect">
            <a:avLst/>
          </a:prstGeom>
          <a:ln w="9525">
            <a:round/>
          </a:ln>
        </p:spPr>
        <p:txBody>
          <a:bodyPr lIns="91439" tIns="45719" rIns="91439" bIns="45719" anchor="t"/>
          <a:lstStyle>
            <a:lvl1pPr>
              <a:defRPr sz="2000"/>
            </a:lvl1pPr>
          </a:lstStyle>
          <a:p>
            <a:r>
              <a:rPr lang="pt-BR"/>
              <a:t>Clique no ícone para adicionar uma imagem</a:t>
            </a:r>
            <a:endParaRPr/>
          </a:p>
        </p:txBody>
      </p:sp>
      <p:sp>
        <p:nvSpPr>
          <p:cNvPr id="386" name="Duis autem vel eum iriure dolor"/>
          <p:cNvSpPr txBox="1">
            <a:spLocks noGrp="1"/>
          </p:cNvSpPr>
          <p:nvPr>
            <p:ph type="body" sz="quarter" idx="16"/>
          </p:nvPr>
        </p:nvSpPr>
        <p:spPr>
          <a:xfrm>
            <a:off x="2959100" y="381000"/>
            <a:ext cx="2857500" cy="330201"/>
          </a:xfrm>
          <a:prstGeom prst="rect">
            <a:avLst/>
          </a:prstGeom>
        </p:spPr>
        <p:txBody>
          <a:bodyPr>
            <a:spAutoFit/>
          </a:bodyPr>
          <a:lstStyle>
            <a:lvl1pPr marL="0" indent="0" algn="just">
              <a:spcBef>
                <a:spcPts val="1000"/>
              </a:spcBef>
              <a:buSzTx/>
              <a:buNone/>
              <a:defRPr sz="1300">
                <a:solidFill>
                  <a:srgbClr val="FFFFFF"/>
                </a:solidFill>
                <a:latin typeface="Avenir Next"/>
                <a:ea typeface="Avenir Next"/>
                <a:cs typeface="Avenir Next"/>
                <a:sym typeface="Avenir Next"/>
              </a:defRPr>
            </a:lvl1pPr>
          </a:lstStyle>
          <a:p>
            <a:r>
              <a:rPr lang="pt-BR"/>
              <a:t>Editar estilos de texto Mestre
Segundo nível
Terceiro nível
Quarto nível
Quinto nível</a:t>
            </a:r>
            <a:endParaRPr/>
          </a:p>
        </p:txBody>
      </p:sp>
      <p:sp>
        <p:nvSpPr>
          <p:cNvPr id="387" name="Claritas est etiam"/>
          <p:cNvSpPr txBox="1">
            <a:spLocks noGrp="1"/>
          </p:cNvSpPr>
          <p:nvPr>
            <p:ph type="body" sz="quarter" idx="17"/>
          </p:nvPr>
        </p:nvSpPr>
        <p:spPr>
          <a:xfrm rot="16197228">
            <a:off x="279307" y="2565399"/>
            <a:ext cx="1651001" cy="330201"/>
          </a:xfrm>
          <a:prstGeom prst="rect">
            <a:avLst/>
          </a:prstGeom>
        </p:spPr>
        <p:txBody>
          <a:bodyPr>
            <a:spAutoFit/>
          </a:bodyPr>
          <a:lstStyle>
            <a:lvl1pPr marL="0" indent="0" algn="just">
              <a:spcBef>
                <a:spcPts val="1000"/>
              </a:spcBef>
              <a:buSzTx/>
              <a:buNone/>
              <a:defRPr sz="1300">
                <a:solidFill>
                  <a:srgbClr val="FFFFFF"/>
                </a:solidFill>
                <a:latin typeface="Avenir Next"/>
                <a:ea typeface="Avenir Next"/>
                <a:cs typeface="Avenir Next"/>
                <a:sym typeface="Avenir Next"/>
              </a:defRPr>
            </a:lvl1pPr>
          </a:lstStyle>
          <a:p>
            <a:r>
              <a:rPr lang="pt-BR"/>
              <a:t>Editar estilos de texto Mestre
Segundo nível
Terceiro nível
Quarto nível
Quinto nível</a:t>
            </a:r>
            <a:endParaRPr/>
          </a:p>
        </p:txBody>
      </p:sp>
      <p:sp>
        <p:nvSpPr>
          <p:cNvPr id="388" name="Keynote Theme"/>
          <p:cNvSpPr txBox="1">
            <a:spLocks noGrp="1"/>
          </p:cNvSpPr>
          <p:nvPr>
            <p:ph type="body" sz="quarter" idx="18" hasCustomPrompt="1"/>
          </p:nvPr>
        </p:nvSpPr>
        <p:spPr>
          <a:xfrm>
            <a:off x="2712680" y="1220158"/>
            <a:ext cx="7579440" cy="1980029"/>
          </a:xfrm>
          <a:prstGeom prst="rect">
            <a:avLst/>
          </a:prstGeom>
        </p:spPr>
        <p:txBody>
          <a:bodyPr>
            <a:spAutoFit/>
          </a:bodyPr>
          <a:lstStyle>
            <a:lvl1pPr marL="0" indent="0" algn="ctr">
              <a:spcBef>
                <a:spcPts val="0"/>
              </a:spcBef>
              <a:buSzTx/>
              <a:buNone/>
              <a:defRPr sz="6100" cap="all">
                <a:solidFill>
                  <a:srgbClr val="FFFFFF"/>
                </a:solidFill>
                <a:latin typeface="Futura"/>
                <a:ea typeface="Futura"/>
                <a:cs typeface="Futura"/>
                <a:sym typeface="Futura"/>
              </a:defRPr>
            </a:lvl1pPr>
          </a:lstStyle>
          <a:p>
            <a:r>
              <a:rPr lang="en-US"/>
              <a:t>Powrpoint</a:t>
            </a:r>
            <a:r>
              <a:t> Theme</a:t>
            </a:r>
          </a:p>
        </p:txBody>
      </p:sp>
      <p:sp>
        <p:nvSpPr>
          <p:cNvPr id="389" name="Nam liber tempor cum soluta nobis eleifend option congue nihil imperdiet doming"/>
          <p:cNvSpPr txBox="1">
            <a:spLocks noGrp="1"/>
          </p:cNvSpPr>
          <p:nvPr>
            <p:ph type="body" sz="quarter" idx="19"/>
          </p:nvPr>
        </p:nvSpPr>
        <p:spPr>
          <a:xfrm>
            <a:off x="4375150" y="8018514"/>
            <a:ext cx="4254500" cy="558801"/>
          </a:xfrm>
          <a:prstGeom prst="rect">
            <a:avLst/>
          </a:prstGeom>
        </p:spPr>
        <p:txBody>
          <a:bodyPr>
            <a:spAutoFit/>
          </a:bodyPr>
          <a:lstStyle>
            <a:lvl1pPr marL="0" indent="0" algn="ctr">
              <a:spcBef>
                <a:spcPts val="1000"/>
              </a:spcBef>
              <a:buSzTx/>
              <a:buNone/>
              <a:defRPr sz="1300" cap="all">
                <a:solidFill>
                  <a:srgbClr val="FFFFFF"/>
                </a:solidFill>
                <a:latin typeface="Avenir Next Demi Bold"/>
                <a:ea typeface="Avenir Next Demi Bold"/>
                <a:cs typeface="Avenir Next Demi Bold"/>
                <a:sym typeface="Avenir Next Demi Bold"/>
              </a:defRPr>
            </a:lvl1pPr>
          </a:lstStyle>
          <a:p>
            <a:r>
              <a:rPr lang="pt-BR"/>
              <a:t>Editar estilos de texto Mestre
Segundo nível
Terceiro nível
Quarto nível
Quinto nível</a:t>
            </a:r>
            <a:endParaRPr/>
          </a:p>
        </p:txBody>
      </p:sp>
      <p:sp>
        <p:nvSpPr>
          <p:cNvPr id="390"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extLst>
      <p:ext uri="{BB962C8B-B14F-4D97-AF65-F5344CB8AC3E}">
        <p14:creationId xmlns:p14="http://schemas.microsoft.com/office/powerpoint/2010/main" val="3344143823"/>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reserve="1">
  <p:cSld name="Title &amp; Bullets">
    <p:spTree>
      <p:nvGrpSpPr>
        <p:cNvPr id="1" name=""/>
        <p:cNvGrpSpPr/>
        <p:nvPr/>
      </p:nvGrpSpPr>
      <p:grpSpPr>
        <a:xfrm>
          <a:off x="0" y="0"/>
          <a:ext cx="0" cy="0"/>
          <a:chOff x="0" y="0"/>
          <a:chExt cx="0" cy="0"/>
        </a:xfrm>
      </p:grpSpPr>
      <p:sp>
        <p:nvSpPr>
          <p:cNvPr id="58" name="Circle"/>
          <p:cNvSpPr/>
          <p:nvPr/>
        </p:nvSpPr>
        <p:spPr>
          <a:xfrm>
            <a:off x="685800" y="673100"/>
            <a:ext cx="1270000" cy="1270000"/>
          </a:xfrm>
          <a:prstGeom prst="ellipse">
            <a:avLst/>
          </a:prstGeom>
          <a:ln w="12700">
            <a:solidFill>
              <a:srgbClr val="83E7FF"/>
            </a:solidFill>
            <a:miter lim="400000"/>
          </a:ln>
        </p:spPr>
        <p:txBody>
          <a:bodyPr lIns="50800" tIns="50800" rIns="50800" bIns="50800" anchor="ctr"/>
          <a:lstStyle/>
          <a:p>
            <a:pPr>
              <a:defRPr sz="4000">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59" name="Circle"/>
          <p:cNvSpPr/>
          <p:nvPr/>
        </p:nvSpPr>
        <p:spPr>
          <a:xfrm>
            <a:off x="1117600" y="1104900"/>
            <a:ext cx="419100" cy="419100"/>
          </a:xfrm>
          <a:prstGeom prst="ellipse">
            <a:avLst/>
          </a:prstGeom>
          <a:ln w="12700">
            <a:solidFill>
              <a:srgbClr val="83E7FF"/>
            </a:solidFill>
            <a:miter lim="400000"/>
          </a:ln>
        </p:spPr>
        <p:txBody>
          <a:bodyPr lIns="50800" tIns="50800" rIns="50800" bIns="50800" anchor="ctr"/>
          <a:lstStyle/>
          <a:p>
            <a:pPr>
              <a:defRPr sz="4000">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60" name="Line"/>
          <p:cNvSpPr/>
          <p:nvPr/>
        </p:nvSpPr>
        <p:spPr>
          <a:xfrm>
            <a:off x="1341966" y="698500"/>
            <a:ext cx="4220634" cy="61806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3466" y="296"/>
                </a:lnTo>
                <a:lnTo>
                  <a:pt x="21600" y="0"/>
                </a:lnTo>
              </a:path>
            </a:pathLst>
          </a:custGeom>
          <a:ln w="12700">
            <a:solidFill>
              <a:srgbClr val="83E7FF"/>
            </a:solidFill>
            <a:miter lim="400000"/>
          </a:ln>
        </p:spPr>
        <p:txBody>
          <a:bodyPr lIns="50800" tIns="50800" rIns="50800" bIns="50800" anchor="ctr"/>
          <a:lstStyle/>
          <a:p>
            <a:pPr>
              <a:defRPr sz="4000">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61" name="Line"/>
          <p:cNvSpPr/>
          <p:nvPr/>
        </p:nvSpPr>
        <p:spPr>
          <a:xfrm>
            <a:off x="1648037" y="1764264"/>
            <a:ext cx="182309" cy="182309"/>
          </a:xfrm>
          <a:prstGeom prst="line">
            <a:avLst/>
          </a:prstGeom>
          <a:ln w="12700">
            <a:solidFill>
              <a:srgbClr val="83E7FF"/>
            </a:solidFill>
            <a:miter lim="400000"/>
          </a:ln>
        </p:spPr>
        <p:txBody>
          <a:bodyPr lIns="0" tIns="0" rIns="0" bIns="0"/>
          <a:lstStyle/>
          <a:p>
            <a:pPr algn="l" defTabSz="457200">
              <a:defRPr sz="1200">
                <a:solidFill>
                  <a:srgbClr val="000000"/>
                </a:solidFill>
                <a:latin typeface="Helvetica"/>
                <a:ea typeface="Helvetica"/>
                <a:cs typeface="Helvetica"/>
                <a:sym typeface="Helvetica"/>
              </a:defRPr>
            </a:pPr>
            <a:endParaRPr/>
          </a:p>
        </p:txBody>
      </p:sp>
      <p:sp>
        <p:nvSpPr>
          <p:cNvPr id="62" name="Line"/>
          <p:cNvSpPr/>
          <p:nvPr/>
        </p:nvSpPr>
        <p:spPr>
          <a:xfrm>
            <a:off x="759037" y="811764"/>
            <a:ext cx="182309" cy="182309"/>
          </a:xfrm>
          <a:prstGeom prst="line">
            <a:avLst/>
          </a:prstGeom>
          <a:ln w="12700">
            <a:solidFill>
              <a:srgbClr val="83E7FF"/>
            </a:solidFill>
            <a:miter lim="400000"/>
          </a:ln>
        </p:spPr>
        <p:txBody>
          <a:bodyPr lIns="0" tIns="0" rIns="0" bIns="0"/>
          <a:lstStyle/>
          <a:p>
            <a:pPr algn="l" defTabSz="457200">
              <a:defRPr sz="1200">
                <a:solidFill>
                  <a:srgbClr val="000000"/>
                </a:solidFill>
                <a:latin typeface="Helvetica"/>
                <a:ea typeface="Helvetica"/>
                <a:cs typeface="Helvetica"/>
                <a:sym typeface="Helvetica"/>
              </a:defRPr>
            </a:pPr>
            <a:endParaRPr/>
          </a:p>
        </p:txBody>
      </p:sp>
      <p:sp>
        <p:nvSpPr>
          <p:cNvPr id="63" name="Line"/>
          <p:cNvSpPr/>
          <p:nvPr/>
        </p:nvSpPr>
        <p:spPr>
          <a:xfrm flipH="1">
            <a:off x="1320799" y="1333500"/>
            <a:ext cx="1" cy="2224574"/>
          </a:xfrm>
          <a:prstGeom prst="line">
            <a:avLst/>
          </a:prstGeom>
          <a:ln w="12700">
            <a:solidFill>
              <a:srgbClr val="83E7FF"/>
            </a:solidFill>
            <a:miter lim="400000"/>
          </a:ln>
        </p:spPr>
        <p:txBody>
          <a:bodyPr lIns="0" tIns="0" rIns="0" bIns="0"/>
          <a:lstStyle/>
          <a:p>
            <a:pPr algn="l" defTabSz="457200">
              <a:defRPr sz="1200">
                <a:solidFill>
                  <a:srgbClr val="000000"/>
                </a:solidFill>
                <a:latin typeface="Helvetica"/>
                <a:ea typeface="Helvetica"/>
                <a:cs typeface="Helvetica"/>
                <a:sym typeface="Helvetica"/>
              </a:defRPr>
            </a:pPr>
            <a:endParaRPr/>
          </a:p>
        </p:txBody>
      </p:sp>
      <p:sp>
        <p:nvSpPr>
          <p:cNvPr id="64" name="3"/>
          <p:cNvSpPr txBox="1">
            <a:spLocks noGrp="1"/>
          </p:cNvSpPr>
          <p:nvPr>
            <p:ph type="body" sz="quarter" idx="13"/>
          </p:nvPr>
        </p:nvSpPr>
        <p:spPr>
          <a:xfrm>
            <a:off x="12052300" y="8862789"/>
            <a:ext cx="571500" cy="498922"/>
          </a:xfrm>
          <a:prstGeom prst="rect">
            <a:avLst/>
          </a:prstGeom>
        </p:spPr>
        <p:txBody>
          <a:bodyPr>
            <a:spAutoFit/>
          </a:bodyPr>
          <a:lstStyle>
            <a:lvl1pPr marL="0" indent="0" algn="ctr">
              <a:spcBef>
                <a:spcPts val="0"/>
              </a:spcBef>
              <a:buSzTx/>
              <a:buNone/>
              <a:defRPr sz="2400">
                <a:solidFill>
                  <a:srgbClr val="83E7FF"/>
                </a:solidFill>
                <a:latin typeface="Futura"/>
                <a:ea typeface="Futura"/>
                <a:cs typeface="Futura"/>
                <a:sym typeface="Futura"/>
              </a:defRPr>
            </a:lvl1pPr>
          </a:lstStyle>
          <a:p>
            <a:r>
              <a:rPr lang="pt-BR"/>
              <a:t>Editar estilos de texto Mestre
Segundo nível
Terceiro nível
Quarto nível
Quinto nível</a:t>
            </a:r>
            <a:endParaRPr/>
          </a:p>
        </p:txBody>
      </p:sp>
      <p:sp>
        <p:nvSpPr>
          <p:cNvPr id="65" name="Duis autem vel eum iriure dolor"/>
          <p:cNvSpPr txBox="1">
            <a:spLocks noGrp="1"/>
          </p:cNvSpPr>
          <p:nvPr>
            <p:ph type="body" sz="quarter" idx="14"/>
          </p:nvPr>
        </p:nvSpPr>
        <p:spPr>
          <a:xfrm>
            <a:off x="2959100" y="381000"/>
            <a:ext cx="2857500" cy="330201"/>
          </a:xfrm>
          <a:prstGeom prst="rect">
            <a:avLst/>
          </a:prstGeom>
        </p:spPr>
        <p:txBody>
          <a:bodyPr>
            <a:spAutoFit/>
          </a:bodyPr>
          <a:lstStyle>
            <a:lvl1pPr marL="0" indent="0" algn="just">
              <a:spcBef>
                <a:spcPts val="1000"/>
              </a:spcBef>
              <a:buSzTx/>
              <a:buNone/>
              <a:defRPr sz="1300">
                <a:solidFill>
                  <a:srgbClr val="FFFFFF"/>
                </a:solidFill>
                <a:latin typeface="Avenir Next"/>
                <a:ea typeface="Avenir Next"/>
                <a:cs typeface="Avenir Next"/>
                <a:sym typeface="Avenir Next"/>
              </a:defRPr>
            </a:lvl1pPr>
          </a:lstStyle>
          <a:p>
            <a:r>
              <a:rPr lang="pt-BR"/>
              <a:t>Editar estilos de texto Mestre
Segundo nível
Terceiro nível
Quarto nível
Quinto nível</a:t>
            </a:r>
            <a:endParaRPr/>
          </a:p>
        </p:txBody>
      </p:sp>
      <p:sp>
        <p:nvSpPr>
          <p:cNvPr id="66" name="Claritas est etiam"/>
          <p:cNvSpPr txBox="1">
            <a:spLocks noGrp="1"/>
          </p:cNvSpPr>
          <p:nvPr>
            <p:ph type="body" sz="quarter" idx="15"/>
          </p:nvPr>
        </p:nvSpPr>
        <p:spPr>
          <a:xfrm rot="16197228">
            <a:off x="279307" y="2565399"/>
            <a:ext cx="1651001" cy="330201"/>
          </a:xfrm>
          <a:prstGeom prst="rect">
            <a:avLst/>
          </a:prstGeom>
        </p:spPr>
        <p:txBody>
          <a:bodyPr>
            <a:spAutoFit/>
          </a:bodyPr>
          <a:lstStyle>
            <a:lvl1pPr marL="0" indent="0" algn="just">
              <a:spcBef>
                <a:spcPts val="1000"/>
              </a:spcBef>
              <a:buSzTx/>
              <a:buNone/>
              <a:defRPr sz="1300">
                <a:solidFill>
                  <a:srgbClr val="FFFFFF"/>
                </a:solidFill>
                <a:latin typeface="Avenir Next"/>
                <a:ea typeface="Avenir Next"/>
                <a:cs typeface="Avenir Next"/>
                <a:sym typeface="Avenir Next"/>
              </a:defRPr>
            </a:lvl1pPr>
          </a:lstStyle>
          <a:p>
            <a:r>
              <a:rPr lang="pt-BR"/>
              <a:t>Editar estilos de texto Mestre
Segundo nível
Terceiro nível
Quarto nível
Quinto nível</a:t>
            </a:r>
            <a:endParaRPr/>
          </a:p>
        </p:txBody>
      </p:sp>
      <p:sp>
        <p:nvSpPr>
          <p:cNvPr id="67" name="Legentis in iis qui facit eorum claritatem. Investigationes demonstraverunt lectores legere me lius quod ii legunt saepius. Claritas est etiam processus dynamicus, qui sequitur mutationem consuetudium lectorum. Mirum est notare quam littera gothica, quam nunc putamus parum claram,"/>
          <p:cNvSpPr>
            <a:spLocks noGrp="1"/>
          </p:cNvSpPr>
          <p:nvPr>
            <p:ph type="body" sz="quarter" idx="16"/>
          </p:nvPr>
        </p:nvSpPr>
        <p:spPr>
          <a:xfrm>
            <a:off x="2564648" y="5141052"/>
            <a:ext cx="7062704" cy="1562101"/>
          </a:xfrm>
          <a:prstGeom prst="rect">
            <a:avLst/>
          </a:prstGeom>
        </p:spPr>
        <p:txBody>
          <a:bodyPr>
            <a:spAutoFit/>
          </a:bodyPr>
          <a:lstStyle>
            <a:lvl1pPr marL="0" indent="0">
              <a:lnSpc>
                <a:spcPct val="90000"/>
              </a:lnSpc>
              <a:spcBef>
                <a:spcPts val="0"/>
              </a:spcBef>
              <a:buSzTx/>
              <a:buNone/>
              <a:defRPr sz="1800">
                <a:solidFill>
                  <a:srgbClr val="FFFFFF"/>
                </a:solidFill>
                <a:latin typeface="Avenir Next"/>
                <a:ea typeface="Avenir Next"/>
                <a:cs typeface="Avenir Next"/>
                <a:sym typeface="Avenir Next"/>
              </a:defRPr>
            </a:lvl1pPr>
          </a:lstStyle>
          <a:p>
            <a:r>
              <a:rPr lang="pt-BR"/>
              <a:t>Editar estilos de texto Mestre
Segundo nível
Terceiro nível
Quarto nível
Quinto nível</a:t>
            </a:r>
            <a:endParaRPr/>
          </a:p>
        </p:txBody>
      </p:sp>
      <p:sp>
        <p:nvSpPr>
          <p:cNvPr id="68" name="Keynote Theme"/>
          <p:cNvSpPr txBox="1">
            <a:spLocks noGrp="1"/>
          </p:cNvSpPr>
          <p:nvPr>
            <p:ph type="body" sz="quarter" idx="17" hasCustomPrompt="1"/>
          </p:nvPr>
        </p:nvSpPr>
        <p:spPr>
          <a:xfrm>
            <a:off x="2553731" y="2870786"/>
            <a:ext cx="5907127" cy="1980029"/>
          </a:xfrm>
          <a:prstGeom prst="rect">
            <a:avLst/>
          </a:prstGeom>
        </p:spPr>
        <p:txBody>
          <a:bodyPr wrap="square">
            <a:spAutoFit/>
          </a:bodyPr>
          <a:lstStyle>
            <a:lvl1pPr marL="0" indent="0">
              <a:spcBef>
                <a:spcPts val="0"/>
              </a:spcBef>
              <a:buSzTx/>
              <a:buNone/>
              <a:defRPr sz="6100" cap="all">
                <a:solidFill>
                  <a:srgbClr val="FFFFFF"/>
                </a:solidFill>
                <a:latin typeface="Futura"/>
                <a:ea typeface="Futura"/>
                <a:cs typeface="Futura"/>
                <a:sym typeface="Futura"/>
              </a:defRPr>
            </a:lvl1pPr>
          </a:lstStyle>
          <a:p>
            <a:r>
              <a:rPr lang="en-US"/>
              <a:t>Powrpoint </a:t>
            </a:r>
            <a:r>
              <a:t>Theme</a:t>
            </a:r>
          </a:p>
        </p:txBody>
      </p:sp>
      <p:sp>
        <p:nvSpPr>
          <p:cNvPr id="69" name="Nam liber tempor cum soluta nobis eleifend option congue nihil imperdiet doming"/>
          <p:cNvSpPr txBox="1">
            <a:spLocks noGrp="1"/>
          </p:cNvSpPr>
          <p:nvPr>
            <p:ph type="body" sz="quarter" idx="18"/>
          </p:nvPr>
        </p:nvSpPr>
        <p:spPr>
          <a:xfrm>
            <a:off x="2597150" y="7044266"/>
            <a:ext cx="4254500" cy="558801"/>
          </a:xfrm>
          <a:prstGeom prst="rect">
            <a:avLst/>
          </a:prstGeom>
        </p:spPr>
        <p:txBody>
          <a:bodyPr>
            <a:spAutoFit/>
          </a:bodyPr>
          <a:lstStyle>
            <a:lvl1pPr marL="0" indent="0">
              <a:spcBef>
                <a:spcPts val="1000"/>
              </a:spcBef>
              <a:buSzTx/>
              <a:buNone/>
              <a:defRPr sz="1300" cap="all">
                <a:solidFill>
                  <a:srgbClr val="FFFFFF"/>
                </a:solidFill>
                <a:latin typeface="Avenir Next Demi Bold"/>
                <a:ea typeface="Avenir Next Demi Bold"/>
                <a:cs typeface="Avenir Next Demi Bold"/>
                <a:sym typeface="Avenir Next Demi Bold"/>
              </a:defRPr>
            </a:lvl1pPr>
          </a:lstStyle>
          <a:p>
            <a:r>
              <a:rPr lang="pt-BR"/>
              <a:t>Editar estilos de texto Mestre
Segundo nível
Terceiro nível
Quarto nível
Quinto nível</a:t>
            </a:r>
            <a:endParaRPr/>
          </a:p>
        </p:txBody>
      </p:sp>
      <p:sp>
        <p:nvSpPr>
          <p:cNvPr id="70"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extLst>
      <p:ext uri="{BB962C8B-B14F-4D97-AF65-F5344CB8AC3E}">
        <p14:creationId xmlns:p14="http://schemas.microsoft.com/office/powerpoint/2010/main" val="954540954"/>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reserve="1">
  <p:cSld name="Title &amp; Bullets - 2 Column">
    <p:spTree>
      <p:nvGrpSpPr>
        <p:cNvPr id="1" name=""/>
        <p:cNvGrpSpPr/>
        <p:nvPr/>
      </p:nvGrpSpPr>
      <p:grpSpPr>
        <a:xfrm>
          <a:off x="0" y="0"/>
          <a:ext cx="0" cy="0"/>
          <a:chOff x="0" y="0"/>
          <a:chExt cx="0" cy="0"/>
        </a:xfrm>
      </p:grpSpPr>
      <p:sp>
        <p:nvSpPr>
          <p:cNvPr id="77" name="Circle"/>
          <p:cNvSpPr/>
          <p:nvPr/>
        </p:nvSpPr>
        <p:spPr>
          <a:xfrm>
            <a:off x="685800" y="673100"/>
            <a:ext cx="1270000" cy="1270000"/>
          </a:xfrm>
          <a:prstGeom prst="ellipse">
            <a:avLst/>
          </a:prstGeom>
          <a:ln w="12700">
            <a:solidFill>
              <a:srgbClr val="83E7FF"/>
            </a:solidFill>
            <a:miter lim="400000"/>
          </a:ln>
        </p:spPr>
        <p:txBody>
          <a:bodyPr lIns="50800" tIns="50800" rIns="50800" bIns="50800" anchor="ctr"/>
          <a:lstStyle/>
          <a:p>
            <a:pPr>
              <a:defRPr sz="4000">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78" name="Circle"/>
          <p:cNvSpPr/>
          <p:nvPr/>
        </p:nvSpPr>
        <p:spPr>
          <a:xfrm>
            <a:off x="1117600" y="1104900"/>
            <a:ext cx="419100" cy="419100"/>
          </a:xfrm>
          <a:prstGeom prst="ellipse">
            <a:avLst/>
          </a:prstGeom>
          <a:ln w="12700">
            <a:solidFill>
              <a:srgbClr val="83E7FF"/>
            </a:solidFill>
            <a:miter lim="400000"/>
          </a:ln>
        </p:spPr>
        <p:txBody>
          <a:bodyPr lIns="50800" tIns="50800" rIns="50800" bIns="50800" anchor="ctr"/>
          <a:lstStyle/>
          <a:p>
            <a:pPr>
              <a:defRPr sz="4000">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79" name="Line"/>
          <p:cNvSpPr/>
          <p:nvPr/>
        </p:nvSpPr>
        <p:spPr>
          <a:xfrm>
            <a:off x="1341966" y="698500"/>
            <a:ext cx="4220634" cy="61806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3466" y="296"/>
                </a:lnTo>
                <a:lnTo>
                  <a:pt x="21600" y="0"/>
                </a:lnTo>
              </a:path>
            </a:pathLst>
          </a:custGeom>
          <a:ln w="12700">
            <a:solidFill>
              <a:srgbClr val="83E7FF"/>
            </a:solidFill>
            <a:miter lim="400000"/>
          </a:ln>
        </p:spPr>
        <p:txBody>
          <a:bodyPr lIns="50800" tIns="50800" rIns="50800" bIns="50800" anchor="ctr"/>
          <a:lstStyle/>
          <a:p>
            <a:pPr>
              <a:defRPr sz="4000">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80" name="Line"/>
          <p:cNvSpPr/>
          <p:nvPr/>
        </p:nvSpPr>
        <p:spPr>
          <a:xfrm>
            <a:off x="1648037" y="1764264"/>
            <a:ext cx="182309" cy="182309"/>
          </a:xfrm>
          <a:prstGeom prst="line">
            <a:avLst/>
          </a:prstGeom>
          <a:ln w="12700">
            <a:solidFill>
              <a:srgbClr val="83E7FF"/>
            </a:solidFill>
            <a:miter lim="400000"/>
          </a:ln>
        </p:spPr>
        <p:txBody>
          <a:bodyPr lIns="0" tIns="0" rIns="0" bIns="0"/>
          <a:lstStyle/>
          <a:p>
            <a:pPr algn="l" defTabSz="457200">
              <a:defRPr sz="1200">
                <a:solidFill>
                  <a:srgbClr val="000000"/>
                </a:solidFill>
                <a:latin typeface="Helvetica"/>
                <a:ea typeface="Helvetica"/>
                <a:cs typeface="Helvetica"/>
                <a:sym typeface="Helvetica"/>
              </a:defRPr>
            </a:pPr>
            <a:endParaRPr/>
          </a:p>
        </p:txBody>
      </p:sp>
      <p:sp>
        <p:nvSpPr>
          <p:cNvPr id="81" name="Line"/>
          <p:cNvSpPr/>
          <p:nvPr/>
        </p:nvSpPr>
        <p:spPr>
          <a:xfrm>
            <a:off x="759037" y="811764"/>
            <a:ext cx="182309" cy="182309"/>
          </a:xfrm>
          <a:prstGeom prst="line">
            <a:avLst/>
          </a:prstGeom>
          <a:ln w="12700">
            <a:solidFill>
              <a:srgbClr val="83E7FF"/>
            </a:solidFill>
            <a:miter lim="400000"/>
          </a:ln>
        </p:spPr>
        <p:txBody>
          <a:bodyPr lIns="0" tIns="0" rIns="0" bIns="0"/>
          <a:lstStyle/>
          <a:p>
            <a:pPr algn="l" defTabSz="457200">
              <a:defRPr sz="1200">
                <a:solidFill>
                  <a:srgbClr val="000000"/>
                </a:solidFill>
                <a:latin typeface="Helvetica"/>
                <a:ea typeface="Helvetica"/>
                <a:cs typeface="Helvetica"/>
                <a:sym typeface="Helvetica"/>
              </a:defRPr>
            </a:pPr>
            <a:endParaRPr/>
          </a:p>
        </p:txBody>
      </p:sp>
      <p:sp>
        <p:nvSpPr>
          <p:cNvPr id="82" name="Line"/>
          <p:cNvSpPr/>
          <p:nvPr/>
        </p:nvSpPr>
        <p:spPr>
          <a:xfrm flipH="1">
            <a:off x="1320799" y="1333500"/>
            <a:ext cx="1" cy="2224574"/>
          </a:xfrm>
          <a:prstGeom prst="line">
            <a:avLst/>
          </a:prstGeom>
          <a:ln w="12700">
            <a:solidFill>
              <a:srgbClr val="83E7FF"/>
            </a:solidFill>
            <a:miter lim="400000"/>
          </a:ln>
        </p:spPr>
        <p:txBody>
          <a:bodyPr lIns="0" tIns="0" rIns="0" bIns="0"/>
          <a:lstStyle/>
          <a:p>
            <a:pPr algn="l" defTabSz="457200">
              <a:defRPr sz="1200">
                <a:solidFill>
                  <a:srgbClr val="000000"/>
                </a:solidFill>
                <a:latin typeface="Helvetica"/>
                <a:ea typeface="Helvetica"/>
                <a:cs typeface="Helvetica"/>
                <a:sym typeface="Helvetica"/>
              </a:defRPr>
            </a:pPr>
            <a:endParaRPr/>
          </a:p>
        </p:txBody>
      </p:sp>
      <p:sp>
        <p:nvSpPr>
          <p:cNvPr id="83" name="4"/>
          <p:cNvSpPr txBox="1">
            <a:spLocks noGrp="1"/>
          </p:cNvSpPr>
          <p:nvPr>
            <p:ph type="body" sz="quarter" idx="13"/>
          </p:nvPr>
        </p:nvSpPr>
        <p:spPr>
          <a:xfrm>
            <a:off x="12052300" y="8862789"/>
            <a:ext cx="571500" cy="498922"/>
          </a:xfrm>
          <a:prstGeom prst="rect">
            <a:avLst/>
          </a:prstGeom>
        </p:spPr>
        <p:txBody>
          <a:bodyPr>
            <a:spAutoFit/>
          </a:bodyPr>
          <a:lstStyle>
            <a:lvl1pPr marL="0" indent="0" algn="ctr">
              <a:spcBef>
                <a:spcPts val="0"/>
              </a:spcBef>
              <a:buSzTx/>
              <a:buNone/>
              <a:defRPr sz="2400">
                <a:solidFill>
                  <a:srgbClr val="83E7FF"/>
                </a:solidFill>
                <a:latin typeface="Futura"/>
                <a:ea typeface="Futura"/>
                <a:cs typeface="Futura"/>
                <a:sym typeface="Futura"/>
              </a:defRPr>
            </a:lvl1pPr>
          </a:lstStyle>
          <a:p>
            <a:r>
              <a:rPr lang="pt-BR"/>
              <a:t>Editar estilos de texto Mestre
Segundo nível
Terceiro nível
Quarto nível
Quinto nível</a:t>
            </a:r>
            <a:endParaRPr/>
          </a:p>
        </p:txBody>
      </p:sp>
      <p:sp>
        <p:nvSpPr>
          <p:cNvPr id="84" name="Duis autem vel eum iriure dolor"/>
          <p:cNvSpPr txBox="1">
            <a:spLocks noGrp="1"/>
          </p:cNvSpPr>
          <p:nvPr>
            <p:ph type="body" sz="quarter" idx="14"/>
          </p:nvPr>
        </p:nvSpPr>
        <p:spPr>
          <a:xfrm>
            <a:off x="2959100" y="381000"/>
            <a:ext cx="2857500" cy="330201"/>
          </a:xfrm>
          <a:prstGeom prst="rect">
            <a:avLst/>
          </a:prstGeom>
        </p:spPr>
        <p:txBody>
          <a:bodyPr>
            <a:spAutoFit/>
          </a:bodyPr>
          <a:lstStyle>
            <a:lvl1pPr marL="0" indent="0" algn="just">
              <a:spcBef>
                <a:spcPts val="1000"/>
              </a:spcBef>
              <a:buSzTx/>
              <a:buNone/>
              <a:defRPr sz="1300">
                <a:solidFill>
                  <a:srgbClr val="FFFFFF"/>
                </a:solidFill>
                <a:latin typeface="Avenir Next"/>
                <a:ea typeface="Avenir Next"/>
                <a:cs typeface="Avenir Next"/>
                <a:sym typeface="Avenir Next"/>
              </a:defRPr>
            </a:lvl1pPr>
          </a:lstStyle>
          <a:p>
            <a:r>
              <a:rPr lang="pt-BR"/>
              <a:t>Editar estilos de texto Mestre
Segundo nível
Terceiro nível
Quarto nível
Quinto nível</a:t>
            </a:r>
            <a:endParaRPr/>
          </a:p>
        </p:txBody>
      </p:sp>
      <p:sp>
        <p:nvSpPr>
          <p:cNvPr id="85" name="Claritas est etiam"/>
          <p:cNvSpPr txBox="1">
            <a:spLocks noGrp="1"/>
          </p:cNvSpPr>
          <p:nvPr>
            <p:ph type="body" sz="quarter" idx="15"/>
          </p:nvPr>
        </p:nvSpPr>
        <p:spPr>
          <a:xfrm rot="16197228">
            <a:off x="279307" y="2565399"/>
            <a:ext cx="1651001" cy="330201"/>
          </a:xfrm>
          <a:prstGeom prst="rect">
            <a:avLst/>
          </a:prstGeom>
        </p:spPr>
        <p:txBody>
          <a:bodyPr>
            <a:spAutoFit/>
          </a:bodyPr>
          <a:lstStyle>
            <a:lvl1pPr marL="0" indent="0" algn="just">
              <a:spcBef>
                <a:spcPts val="1000"/>
              </a:spcBef>
              <a:buSzTx/>
              <a:buNone/>
              <a:defRPr sz="1300">
                <a:solidFill>
                  <a:srgbClr val="FFFFFF"/>
                </a:solidFill>
                <a:latin typeface="Avenir Next"/>
                <a:ea typeface="Avenir Next"/>
                <a:cs typeface="Avenir Next"/>
                <a:sym typeface="Avenir Next"/>
              </a:defRPr>
            </a:lvl1pPr>
          </a:lstStyle>
          <a:p>
            <a:r>
              <a:rPr lang="pt-BR"/>
              <a:t>Editar estilos de texto Mestre
Segundo nível
Terceiro nível
Quarto nível
Quinto nível</a:t>
            </a:r>
            <a:endParaRPr/>
          </a:p>
        </p:txBody>
      </p:sp>
      <p:sp>
        <p:nvSpPr>
          <p:cNvPr id="86" name="Legentis in iis qui facit eorum claritatem. Investigationes demonstraverunt lectores legere me lius quod ii legunt saepius. Claritas est etiam processus dynamicus, qui sequitur mutationem consuetudium lectorum."/>
          <p:cNvSpPr>
            <a:spLocks noGrp="1"/>
          </p:cNvSpPr>
          <p:nvPr>
            <p:ph type="body" sz="quarter" idx="16"/>
          </p:nvPr>
        </p:nvSpPr>
        <p:spPr>
          <a:xfrm>
            <a:off x="2942374" y="4034782"/>
            <a:ext cx="3492813" cy="2419351"/>
          </a:xfrm>
          <a:prstGeom prst="rect">
            <a:avLst/>
          </a:prstGeom>
        </p:spPr>
        <p:txBody>
          <a:bodyPr>
            <a:spAutoFit/>
          </a:bodyPr>
          <a:lstStyle>
            <a:lvl1pPr marL="0" indent="0">
              <a:lnSpc>
                <a:spcPct val="90000"/>
              </a:lnSpc>
              <a:spcBef>
                <a:spcPts val="0"/>
              </a:spcBef>
              <a:buSzTx/>
              <a:buNone/>
              <a:defRPr sz="1800">
                <a:solidFill>
                  <a:srgbClr val="FFFFFF"/>
                </a:solidFill>
                <a:latin typeface="Avenir Next"/>
                <a:ea typeface="Avenir Next"/>
                <a:cs typeface="Avenir Next"/>
                <a:sym typeface="Avenir Next"/>
              </a:defRPr>
            </a:lvl1pPr>
          </a:lstStyle>
          <a:p>
            <a:r>
              <a:rPr lang="pt-BR"/>
              <a:t>Editar estilos de texto Mestre
Segundo nível
Terceiro nível
Quarto nível
Quinto nível</a:t>
            </a:r>
            <a:endParaRPr/>
          </a:p>
        </p:txBody>
      </p:sp>
      <p:sp>
        <p:nvSpPr>
          <p:cNvPr id="87" name="Keynote Theme"/>
          <p:cNvSpPr txBox="1">
            <a:spLocks noGrp="1"/>
          </p:cNvSpPr>
          <p:nvPr>
            <p:ph type="body" sz="quarter" idx="17" hasCustomPrompt="1"/>
          </p:nvPr>
        </p:nvSpPr>
        <p:spPr>
          <a:xfrm>
            <a:off x="2897591" y="3010377"/>
            <a:ext cx="7178264" cy="887422"/>
          </a:xfrm>
          <a:prstGeom prst="rect">
            <a:avLst/>
          </a:prstGeom>
        </p:spPr>
        <p:txBody>
          <a:bodyPr wrap="square">
            <a:spAutoFit/>
          </a:bodyPr>
          <a:lstStyle>
            <a:lvl1pPr marL="0" indent="0">
              <a:spcBef>
                <a:spcPts val="0"/>
              </a:spcBef>
              <a:buSzTx/>
              <a:buNone/>
              <a:defRPr sz="5100" cap="all" baseline="0">
                <a:solidFill>
                  <a:srgbClr val="FFFFFF"/>
                </a:solidFill>
                <a:latin typeface="Futura"/>
                <a:ea typeface="Futura"/>
                <a:cs typeface="Futura"/>
                <a:sym typeface="Futura"/>
              </a:defRPr>
            </a:lvl1pPr>
          </a:lstStyle>
          <a:p>
            <a:r>
              <a:rPr lang="en-US"/>
              <a:t>Powrpoint </a:t>
            </a:r>
            <a:r>
              <a:t>Theme</a:t>
            </a:r>
          </a:p>
        </p:txBody>
      </p:sp>
      <p:sp>
        <p:nvSpPr>
          <p:cNvPr id="88" name="Nam liber tempor cum soluta nobis eleifend option congue nihil imperdiet doming"/>
          <p:cNvSpPr txBox="1">
            <a:spLocks noGrp="1"/>
          </p:cNvSpPr>
          <p:nvPr>
            <p:ph type="body" sz="quarter" idx="18"/>
          </p:nvPr>
        </p:nvSpPr>
        <p:spPr>
          <a:xfrm>
            <a:off x="2984135" y="6815043"/>
            <a:ext cx="4254501" cy="558801"/>
          </a:xfrm>
          <a:prstGeom prst="rect">
            <a:avLst/>
          </a:prstGeom>
        </p:spPr>
        <p:txBody>
          <a:bodyPr>
            <a:spAutoFit/>
          </a:bodyPr>
          <a:lstStyle>
            <a:lvl1pPr marL="0" indent="0">
              <a:spcBef>
                <a:spcPts val="1000"/>
              </a:spcBef>
              <a:buSzTx/>
              <a:buNone/>
              <a:defRPr sz="1300" cap="all">
                <a:solidFill>
                  <a:srgbClr val="FFFFFF"/>
                </a:solidFill>
                <a:latin typeface="Avenir Next Demi Bold"/>
                <a:ea typeface="Avenir Next Demi Bold"/>
                <a:cs typeface="Avenir Next Demi Bold"/>
                <a:sym typeface="Avenir Next Demi Bold"/>
              </a:defRPr>
            </a:lvl1pPr>
          </a:lstStyle>
          <a:p>
            <a:r>
              <a:rPr lang="pt-BR"/>
              <a:t>Editar estilos de texto Mestre
Segundo nível
Terceiro nível
Quarto nível
Quinto nível</a:t>
            </a:r>
            <a:endParaRPr/>
          </a:p>
        </p:txBody>
      </p:sp>
      <p:sp>
        <p:nvSpPr>
          <p:cNvPr id="89" name="Legentis in iis qui facit eorum claritatem. Investigationes demonstraverunt lectores legere me lius quod ii legunt saepius. Claritas est etiam processus dynamicus, qui sequitur mutationem consuetudium lectorum."/>
          <p:cNvSpPr>
            <a:spLocks noGrp="1"/>
          </p:cNvSpPr>
          <p:nvPr>
            <p:ph type="body" sz="quarter" idx="19"/>
          </p:nvPr>
        </p:nvSpPr>
        <p:spPr>
          <a:xfrm>
            <a:off x="6583041" y="4034782"/>
            <a:ext cx="3492813" cy="2419351"/>
          </a:xfrm>
          <a:prstGeom prst="rect">
            <a:avLst/>
          </a:prstGeom>
        </p:spPr>
        <p:txBody>
          <a:bodyPr>
            <a:spAutoFit/>
          </a:bodyPr>
          <a:lstStyle>
            <a:lvl1pPr marL="0" indent="0">
              <a:lnSpc>
                <a:spcPct val="90000"/>
              </a:lnSpc>
              <a:spcBef>
                <a:spcPts val="0"/>
              </a:spcBef>
              <a:buSzTx/>
              <a:buNone/>
              <a:defRPr sz="1800">
                <a:solidFill>
                  <a:srgbClr val="FFFFFF"/>
                </a:solidFill>
                <a:latin typeface="Avenir Next"/>
                <a:ea typeface="Avenir Next"/>
                <a:cs typeface="Avenir Next"/>
                <a:sym typeface="Avenir Next"/>
              </a:defRPr>
            </a:lvl1pPr>
          </a:lstStyle>
          <a:p>
            <a:r>
              <a:rPr lang="pt-BR"/>
              <a:t>Editar estilos de texto Mestre
Segundo nível
Terceiro nível
Quarto nível
Quinto nível</a:t>
            </a:r>
            <a:endParaRPr/>
          </a:p>
        </p:txBody>
      </p:sp>
      <p:sp>
        <p:nvSpPr>
          <p:cNvPr id="90"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extLst>
      <p:ext uri="{BB962C8B-B14F-4D97-AF65-F5344CB8AC3E}">
        <p14:creationId xmlns:p14="http://schemas.microsoft.com/office/powerpoint/2010/main" val="3557596982"/>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reserve="1">
  <p:cSld name="Bullets">
    <p:spTree>
      <p:nvGrpSpPr>
        <p:cNvPr id="1" name=""/>
        <p:cNvGrpSpPr/>
        <p:nvPr/>
      </p:nvGrpSpPr>
      <p:grpSpPr>
        <a:xfrm>
          <a:off x="0" y="0"/>
          <a:ext cx="0" cy="0"/>
          <a:chOff x="0" y="0"/>
          <a:chExt cx="0" cy="0"/>
        </a:xfrm>
      </p:grpSpPr>
      <p:sp>
        <p:nvSpPr>
          <p:cNvPr id="97" name="Circle"/>
          <p:cNvSpPr/>
          <p:nvPr/>
        </p:nvSpPr>
        <p:spPr>
          <a:xfrm>
            <a:off x="685800" y="673100"/>
            <a:ext cx="1270000" cy="1270000"/>
          </a:xfrm>
          <a:prstGeom prst="ellipse">
            <a:avLst/>
          </a:prstGeom>
          <a:ln w="12700">
            <a:solidFill>
              <a:srgbClr val="83E7FF"/>
            </a:solidFill>
            <a:miter lim="400000"/>
          </a:ln>
        </p:spPr>
        <p:txBody>
          <a:bodyPr lIns="50800" tIns="50800" rIns="50800" bIns="50800" anchor="ctr"/>
          <a:lstStyle/>
          <a:p>
            <a:pPr>
              <a:defRPr sz="4000">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98" name="Circle"/>
          <p:cNvSpPr/>
          <p:nvPr/>
        </p:nvSpPr>
        <p:spPr>
          <a:xfrm>
            <a:off x="1117600" y="1104900"/>
            <a:ext cx="419100" cy="419100"/>
          </a:xfrm>
          <a:prstGeom prst="ellipse">
            <a:avLst/>
          </a:prstGeom>
          <a:ln w="12700">
            <a:solidFill>
              <a:srgbClr val="83E7FF"/>
            </a:solidFill>
            <a:miter lim="400000"/>
          </a:ln>
        </p:spPr>
        <p:txBody>
          <a:bodyPr lIns="50800" tIns="50800" rIns="50800" bIns="50800" anchor="ctr"/>
          <a:lstStyle/>
          <a:p>
            <a:pPr>
              <a:defRPr sz="4000">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99" name="Line"/>
          <p:cNvSpPr/>
          <p:nvPr/>
        </p:nvSpPr>
        <p:spPr>
          <a:xfrm>
            <a:off x="1341966" y="698500"/>
            <a:ext cx="4220634" cy="61806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3466" y="296"/>
                </a:lnTo>
                <a:lnTo>
                  <a:pt x="21600" y="0"/>
                </a:lnTo>
              </a:path>
            </a:pathLst>
          </a:custGeom>
          <a:ln w="12700">
            <a:solidFill>
              <a:srgbClr val="83E7FF"/>
            </a:solidFill>
            <a:miter lim="400000"/>
          </a:ln>
        </p:spPr>
        <p:txBody>
          <a:bodyPr lIns="50800" tIns="50800" rIns="50800" bIns="50800" anchor="ctr"/>
          <a:lstStyle/>
          <a:p>
            <a:pPr>
              <a:defRPr sz="4000">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00" name="Line"/>
          <p:cNvSpPr/>
          <p:nvPr/>
        </p:nvSpPr>
        <p:spPr>
          <a:xfrm>
            <a:off x="1648037" y="1764264"/>
            <a:ext cx="182309" cy="182309"/>
          </a:xfrm>
          <a:prstGeom prst="line">
            <a:avLst/>
          </a:prstGeom>
          <a:ln w="12700">
            <a:solidFill>
              <a:srgbClr val="83E7FF"/>
            </a:solidFill>
            <a:miter lim="400000"/>
          </a:ln>
        </p:spPr>
        <p:txBody>
          <a:bodyPr lIns="0" tIns="0" rIns="0" bIns="0"/>
          <a:lstStyle/>
          <a:p>
            <a:pPr algn="l" defTabSz="457200">
              <a:defRPr sz="1200">
                <a:solidFill>
                  <a:srgbClr val="000000"/>
                </a:solidFill>
                <a:latin typeface="Helvetica"/>
                <a:ea typeface="Helvetica"/>
                <a:cs typeface="Helvetica"/>
                <a:sym typeface="Helvetica"/>
              </a:defRPr>
            </a:pPr>
            <a:endParaRPr/>
          </a:p>
        </p:txBody>
      </p:sp>
      <p:sp>
        <p:nvSpPr>
          <p:cNvPr id="101" name="Line"/>
          <p:cNvSpPr/>
          <p:nvPr/>
        </p:nvSpPr>
        <p:spPr>
          <a:xfrm>
            <a:off x="759037" y="811764"/>
            <a:ext cx="182309" cy="182309"/>
          </a:xfrm>
          <a:prstGeom prst="line">
            <a:avLst/>
          </a:prstGeom>
          <a:ln w="12700">
            <a:solidFill>
              <a:srgbClr val="83E7FF"/>
            </a:solidFill>
            <a:miter lim="400000"/>
          </a:ln>
        </p:spPr>
        <p:txBody>
          <a:bodyPr lIns="0" tIns="0" rIns="0" bIns="0"/>
          <a:lstStyle/>
          <a:p>
            <a:pPr algn="l" defTabSz="457200">
              <a:defRPr sz="1200">
                <a:solidFill>
                  <a:srgbClr val="000000"/>
                </a:solidFill>
                <a:latin typeface="Helvetica"/>
                <a:ea typeface="Helvetica"/>
                <a:cs typeface="Helvetica"/>
                <a:sym typeface="Helvetica"/>
              </a:defRPr>
            </a:pPr>
            <a:endParaRPr/>
          </a:p>
        </p:txBody>
      </p:sp>
      <p:sp>
        <p:nvSpPr>
          <p:cNvPr id="102" name="Line"/>
          <p:cNvSpPr/>
          <p:nvPr/>
        </p:nvSpPr>
        <p:spPr>
          <a:xfrm flipH="1">
            <a:off x="1320799" y="1333500"/>
            <a:ext cx="1" cy="2224574"/>
          </a:xfrm>
          <a:prstGeom prst="line">
            <a:avLst/>
          </a:prstGeom>
          <a:ln w="12700">
            <a:solidFill>
              <a:srgbClr val="83E7FF"/>
            </a:solidFill>
            <a:miter lim="400000"/>
          </a:ln>
        </p:spPr>
        <p:txBody>
          <a:bodyPr lIns="0" tIns="0" rIns="0" bIns="0"/>
          <a:lstStyle/>
          <a:p>
            <a:pPr algn="l" defTabSz="457200">
              <a:defRPr sz="1200">
                <a:solidFill>
                  <a:srgbClr val="000000"/>
                </a:solidFill>
                <a:latin typeface="Helvetica"/>
                <a:ea typeface="Helvetica"/>
                <a:cs typeface="Helvetica"/>
                <a:sym typeface="Helvetica"/>
              </a:defRPr>
            </a:pPr>
            <a:endParaRPr/>
          </a:p>
        </p:txBody>
      </p:sp>
      <p:sp>
        <p:nvSpPr>
          <p:cNvPr id="103" name="5"/>
          <p:cNvSpPr txBox="1">
            <a:spLocks noGrp="1"/>
          </p:cNvSpPr>
          <p:nvPr>
            <p:ph type="body" sz="quarter" idx="13"/>
          </p:nvPr>
        </p:nvSpPr>
        <p:spPr>
          <a:xfrm>
            <a:off x="12052300" y="8862789"/>
            <a:ext cx="571500" cy="498922"/>
          </a:xfrm>
          <a:prstGeom prst="rect">
            <a:avLst/>
          </a:prstGeom>
        </p:spPr>
        <p:txBody>
          <a:bodyPr>
            <a:spAutoFit/>
          </a:bodyPr>
          <a:lstStyle>
            <a:lvl1pPr marL="0" indent="0" algn="ctr">
              <a:spcBef>
                <a:spcPts val="0"/>
              </a:spcBef>
              <a:buSzTx/>
              <a:buNone/>
              <a:defRPr sz="2400">
                <a:solidFill>
                  <a:srgbClr val="83E7FF"/>
                </a:solidFill>
                <a:latin typeface="Futura"/>
                <a:ea typeface="Futura"/>
                <a:cs typeface="Futura"/>
                <a:sym typeface="Futura"/>
              </a:defRPr>
            </a:lvl1pPr>
          </a:lstStyle>
          <a:p>
            <a:r>
              <a:rPr lang="pt-BR"/>
              <a:t>Editar estilos de texto Mestre
Segundo nível
Terceiro nível
Quarto nível
Quinto nível</a:t>
            </a:r>
            <a:endParaRPr/>
          </a:p>
        </p:txBody>
      </p:sp>
      <p:sp>
        <p:nvSpPr>
          <p:cNvPr id="104" name="Duis autem vel eum iriure dolor"/>
          <p:cNvSpPr txBox="1">
            <a:spLocks noGrp="1"/>
          </p:cNvSpPr>
          <p:nvPr>
            <p:ph type="body" sz="quarter" idx="14"/>
          </p:nvPr>
        </p:nvSpPr>
        <p:spPr>
          <a:xfrm>
            <a:off x="2959100" y="381000"/>
            <a:ext cx="2857500" cy="330201"/>
          </a:xfrm>
          <a:prstGeom prst="rect">
            <a:avLst/>
          </a:prstGeom>
        </p:spPr>
        <p:txBody>
          <a:bodyPr>
            <a:spAutoFit/>
          </a:bodyPr>
          <a:lstStyle>
            <a:lvl1pPr marL="0" indent="0" algn="just">
              <a:spcBef>
                <a:spcPts val="1000"/>
              </a:spcBef>
              <a:buSzTx/>
              <a:buNone/>
              <a:defRPr sz="1300">
                <a:solidFill>
                  <a:srgbClr val="FFFFFF"/>
                </a:solidFill>
                <a:latin typeface="Avenir Next"/>
                <a:ea typeface="Avenir Next"/>
                <a:cs typeface="Avenir Next"/>
                <a:sym typeface="Avenir Next"/>
              </a:defRPr>
            </a:lvl1pPr>
          </a:lstStyle>
          <a:p>
            <a:r>
              <a:rPr lang="pt-BR"/>
              <a:t>Editar estilos de texto Mestre
Segundo nível
Terceiro nível
Quarto nível
Quinto nível</a:t>
            </a:r>
            <a:endParaRPr/>
          </a:p>
        </p:txBody>
      </p:sp>
      <p:sp>
        <p:nvSpPr>
          <p:cNvPr id="105" name="Claritas est etiam"/>
          <p:cNvSpPr txBox="1">
            <a:spLocks noGrp="1"/>
          </p:cNvSpPr>
          <p:nvPr>
            <p:ph type="body" sz="quarter" idx="15"/>
          </p:nvPr>
        </p:nvSpPr>
        <p:spPr>
          <a:xfrm rot="16197228">
            <a:off x="279307" y="2565399"/>
            <a:ext cx="1651001" cy="330201"/>
          </a:xfrm>
          <a:prstGeom prst="rect">
            <a:avLst/>
          </a:prstGeom>
        </p:spPr>
        <p:txBody>
          <a:bodyPr>
            <a:spAutoFit/>
          </a:bodyPr>
          <a:lstStyle>
            <a:lvl1pPr marL="0" indent="0" algn="just">
              <a:spcBef>
                <a:spcPts val="1000"/>
              </a:spcBef>
              <a:buSzTx/>
              <a:buNone/>
              <a:defRPr sz="1300">
                <a:solidFill>
                  <a:srgbClr val="FFFFFF"/>
                </a:solidFill>
                <a:latin typeface="Avenir Next"/>
                <a:ea typeface="Avenir Next"/>
                <a:cs typeface="Avenir Next"/>
                <a:sym typeface="Avenir Next"/>
              </a:defRPr>
            </a:lvl1pPr>
          </a:lstStyle>
          <a:p>
            <a:r>
              <a:rPr lang="pt-BR"/>
              <a:t>Editar estilos de texto Mestre
Segundo nível
Terceiro nível
Quarto nível
Quinto nível</a:t>
            </a:r>
            <a:endParaRPr/>
          </a:p>
        </p:txBody>
      </p:sp>
      <p:sp>
        <p:nvSpPr>
          <p:cNvPr id="106" name="Legentis in iis qui facit eorum claritatem. Investigationes demonstraverunt lectores legere me lius quod ii legunt saepius. Claritas est etiam processus dynamicus, qui sequitur mutationem consuetudium lectorum. Mirum est notare quam littera gothica, quam nunc putamus parum claram,"/>
          <p:cNvSpPr>
            <a:spLocks noGrp="1"/>
          </p:cNvSpPr>
          <p:nvPr>
            <p:ph type="body" sz="quarter" idx="16"/>
          </p:nvPr>
        </p:nvSpPr>
        <p:spPr>
          <a:xfrm>
            <a:off x="2611049" y="3855812"/>
            <a:ext cx="7782702" cy="1795781"/>
          </a:xfrm>
          <a:prstGeom prst="rect">
            <a:avLst/>
          </a:prstGeom>
        </p:spPr>
        <p:txBody>
          <a:bodyPr>
            <a:spAutoFit/>
          </a:bodyPr>
          <a:lstStyle>
            <a:lvl1pPr marL="0" indent="0" algn="ctr">
              <a:lnSpc>
                <a:spcPct val="90000"/>
              </a:lnSpc>
              <a:spcBef>
                <a:spcPts val="0"/>
              </a:spcBef>
              <a:buSzTx/>
              <a:buNone/>
              <a:defRPr sz="2100">
                <a:solidFill>
                  <a:srgbClr val="FFFFFF"/>
                </a:solidFill>
                <a:latin typeface="Avenir Next"/>
                <a:ea typeface="Avenir Next"/>
                <a:cs typeface="Avenir Next"/>
                <a:sym typeface="Avenir Next"/>
              </a:defRPr>
            </a:lvl1pPr>
          </a:lstStyle>
          <a:p>
            <a:r>
              <a:rPr lang="pt-BR"/>
              <a:t>Editar estilos de texto Mestre
Segundo nível
Terceiro nível
Quarto nível
Quinto nível</a:t>
            </a:r>
            <a:endParaRPr/>
          </a:p>
        </p:txBody>
      </p:sp>
      <p:sp>
        <p:nvSpPr>
          <p:cNvPr id="107" name="Nam liber tempor cum soluta nobis eleifend option congue nihil imperdiet doming"/>
          <p:cNvSpPr txBox="1">
            <a:spLocks noGrp="1"/>
          </p:cNvSpPr>
          <p:nvPr>
            <p:ph type="body" sz="quarter" idx="17"/>
          </p:nvPr>
        </p:nvSpPr>
        <p:spPr>
          <a:xfrm>
            <a:off x="4375150" y="6086910"/>
            <a:ext cx="4254500" cy="558801"/>
          </a:xfrm>
          <a:prstGeom prst="rect">
            <a:avLst/>
          </a:prstGeom>
        </p:spPr>
        <p:txBody>
          <a:bodyPr>
            <a:spAutoFit/>
          </a:bodyPr>
          <a:lstStyle>
            <a:lvl1pPr marL="0" indent="0" algn="ctr">
              <a:spcBef>
                <a:spcPts val="1000"/>
              </a:spcBef>
              <a:buSzTx/>
              <a:buNone/>
              <a:defRPr sz="1300" cap="all">
                <a:solidFill>
                  <a:srgbClr val="FFFFFF"/>
                </a:solidFill>
                <a:latin typeface="Avenir Next Demi Bold"/>
                <a:ea typeface="Avenir Next Demi Bold"/>
                <a:cs typeface="Avenir Next Demi Bold"/>
                <a:sym typeface="Avenir Next Demi Bold"/>
              </a:defRPr>
            </a:lvl1pPr>
          </a:lstStyle>
          <a:p>
            <a:r>
              <a:rPr lang="pt-BR"/>
              <a:t>Editar estilos de texto Mestre
Segundo nível
Terceiro nível
Quarto nível
Quinto nível</a:t>
            </a:r>
            <a:endParaRP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extLst>
      <p:ext uri="{BB962C8B-B14F-4D97-AF65-F5344CB8AC3E}">
        <p14:creationId xmlns:p14="http://schemas.microsoft.com/office/powerpoint/2010/main" val="3969272829"/>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reserve="1">
  <p:cSld name="Em Branco">
    <p:spTree>
      <p:nvGrpSpPr>
        <p:cNvPr id="1" name=""/>
        <p:cNvGrpSpPr/>
        <p:nvPr/>
      </p:nvGrpSpPr>
      <p:grpSpPr>
        <a:xfrm>
          <a:off x="0" y="0"/>
          <a:ext cx="0" cy="0"/>
          <a:chOff x="0" y="0"/>
          <a:chExt cx="0" cy="0"/>
        </a:xfrm>
      </p:grpSpPr>
      <p:sp>
        <p:nvSpPr>
          <p:cNvPr id="115" name="6"/>
          <p:cNvSpPr txBox="1">
            <a:spLocks noGrp="1"/>
          </p:cNvSpPr>
          <p:nvPr>
            <p:ph type="body" sz="quarter" idx="13"/>
          </p:nvPr>
        </p:nvSpPr>
        <p:spPr>
          <a:xfrm>
            <a:off x="12052300" y="8883650"/>
            <a:ext cx="571500" cy="457200"/>
          </a:xfrm>
          <a:prstGeom prst="rect">
            <a:avLst/>
          </a:prstGeom>
        </p:spPr>
        <p:txBody>
          <a:bodyPr>
            <a:spAutoFit/>
          </a:bodyPr>
          <a:lstStyle>
            <a:lvl1pPr marL="0" indent="0" algn="ctr">
              <a:spcBef>
                <a:spcPts val="0"/>
              </a:spcBef>
              <a:buSzTx/>
              <a:buNone/>
              <a:defRPr sz="2400">
                <a:solidFill>
                  <a:srgbClr val="83E7FF"/>
                </a:solidFill>
                <a:latin typeface="+mn-lt"/>
                <a:ea typeface="+mn-ea"/>
                <a:cs typeface="+mn-cs"/>
                <a:sym typeface="American Typewriter"/>
              </a:defRPr>
            </a:lvl1pPr>
          </a:lstStyle>
          <a:p>
            <a:r>
              <a:rPr lang="pt-BR"/>
              <a:t>Editar estilos de texto Mestre
Segundo nível
Terceiro nível
Quarto nível
Quinto nível</a:t>
            </a:r>
            <a:endParaRPr/>
          </a:p>
        </p:txBody>
      </p:sp>
      <p:sp>
        <p:nvSpPr>
          <p:cNvPr id="116"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extLst>
      <p:ext uri="{BB962C8B-B14F-4D97-AF65-F5344CB8AC3E}">
        <p14:creationId xmlns:p14="http://schemas.microsoft.com/office/powerpoint/2010/main" val="3202477901"/>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reserve="1">
  <p:cSld name="Title - Top">
    <p:spTree>
      <p:nvGrpSpPr>
        <p:cNvPr id="1" name=""/>
        <p:cNvGrpSpPr/>
        <p:nvPr/>
      </p:nvGrpSpPr>
      <p:grpSpPr>
        <a:xfrm>
          <a:off x="0" y="0"/>
          <a:ext cx="0" cy="0"/>
          <a:chOff x="0" y="0"/>
          <a:chExt cx="0" cy="0"/>
        </a:xfrm>
      </p:grpSpPr>
      <p:sp>
        <p:nvSpPr>
          <p:cNvPr id="123" name="Circle"/>
          <p:cNvSpPr/>
          <p:nvPr/>
        </p:nvSpPr>
        <p:spPr>
          <a:xfrm>
            <a:off x="685800" y="673100"/>
            <a:ext cx="1270000" cy="1270000"/>
          </a:xfrm>
          <a:prstGeom prst="ellipse">
            <a:avLst/>
          </a:prstGeom>
          <a:ln w="12700">
            <a:solidFill>
              <a:srgbClr val="83E7FF"/>
            </a:solidFill>
            <a:miter lim="400000"/>
          </a:ln>
        </p:spPr>
        <p:txBody>
          <a:bodyPr lIns="50800" tIns="50800" rIns="50800" bIns="50800" anchor="ctr"/>
          <a:lstStyle/>
          <a:p>
            <a:pPr>
              <a:defRPr sz="4000">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24" name="Circle"/>
          <p:cNvSpPr/>
          <p:nvPr/>
        </p:nvSpPr>
        <p:spPr>
          <a:xfrm>
            <a:off x="1117600" y="1104900"/>
            <a:ext cx="419100" cy="419100"/>
          </a:xfrm>
          <a:prstGeom prst="ellipse">
            <a:avLst/>
          </a:prstGeom>
          <a:ln w="12700">
            <a:solidFill>
              <a:srgbClr val="83E7FF"/>
            </a:solidFill>
            <a:miter lim="400000"/>
          </a:ln>
        </p:spPr>
        <p:txBody>
          <a:bodyPr lIns="50800" tIns="50800" rIns="50800" bIns="50800" anchor="ctr"/>
          <a:lstStyle/>
          <a:p>
            <a:pPr>
              <a:defRPr sz="4000">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25" name="Line"/>
          <p:cNvSpPr/>
          <p:nvPr/>
        </p:nvSpPr>
        <p:spPr>
          <a:xfrm>
            <a:off x="1341966" y="698500"/>
            <a:ext cx="4220634" cy="61806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3466" y="296"/>
                </a:lnTo>
                <a:lnTo>
                  <a:pt x="21600" y="0"/>
                </a:lnTo>
              </a:path>
            </a:pathLst>
          </a:custGeom>
          <a:ln w="12700">
            <a:solidFill>
              <a:srgbClr val="83E7FF"/>
            </a:solidFill>
            <a:miter lim="400000"/>
          </a:ln>
        </p:spPr>
        <p:txBody>
          <a:bodyPr lIns="50800" tIns="50800" rIns="50800" bIns="50800" anchor="ctr"/>
          <a:lstStyle/>
          <a:p>
            <a:pPr>
              <a:defRPr sz="4000">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26" name="Line"/>
          <p:cNvSpPr/>
          <p:nvPr/>
        </p:nvSpPr>
        <p:spPr>
          <a:xfrm>
            <a:off x="1648037" y="1764264"/>
            <a:ext cx="182309" cy="182309"/>
          </a:xfrm>
          <a:prstGeom prst="line">
            <a:avLst/>
          </a:prstGeom>
          <a:ln w="12700">
            <a:solidFill>
              <a:srgbClr val="83E7FF"/>
            </a:solidFill>
            <a:miter lim="400000"/>
          </a:ln>
        </p:spPr>
        <p:txBody>
          <a:bodyPr lIns="0" tIns="0" rIns="0" bIns="0"/>
          <a:lstStyle/>
          <a:p>
            <a:pPr algn="l" defTabSz="457200">
              <a:defRPr sz="1200">
                <a:solidFill>
                  <a:srgbClr val="000000"/>
                </a:solidFill>
                <a:latin typeface="Helvetica"/>
                <a:ea typeface="Helvetica"/>
                <a:cs typeface="Helvetica"/>
                <a:sym typeface="Helvetica"/>
              </a:defRPr>
            </a:pPr>
            <a:endParaRPr/>
          </a:p>
        </p:txBody>
      </p:sp>
      <p:sp>
        <p:nvSpPr>
          <p:cNvPr id="127" name="Line"/>
          <p:cNvSpPr/>
          <p:nvPr/>
        </p:nvSpPr>
        <p:spPr>
          <a:xfrm>
            <a:off x="759037" y="811764"/>
            <a:ext cx="182309" cy="182309"/>
          </a:xfrm>
          <a:prstGeom prst="line">
            <a:avLst/>
          </a:prstGeom>
          <a:ln w="12700">
            <a:solidFill>
              <a:srgbClr val="83E7FF"/>
            </a:solidFill>
            <a:miter lim="400000"/>
          </a:ln>
        </p:spPr>
        <p:txBody>
          <a:bodyPr lIns="0" tIns="0" rIns="0" bIns="0"/>
          <a:lstStyle/>
          <a:p>
            <a:pPr algn="l" defTabSz="457200">
              <a:defRPr sz="1200">
                <a:solidFill>
                  <a:srgbClr val="000000"/>
                </a:solidFill>
                <a:latin typeface="Helvetica"/>
                <a:ea typeface="Helvetica"/>
                <a:cs typeface="Helvetica"/>
                <a:sym typeface="Helvetica"/>
              </a:defRPr>
            </a:pPr>
            <a:endParaRPr/>
          </a:p>
        </p:txBody>
      </p:sp>
      <p:sp>
        <p:nvSpPr>
          <p:cNvPr id="128" name="Line"/>
          <p:cNvSpPr/>
          <p:nvPr/>
        </p:nvSpPr>
        <p:spPr>
          <a:xfrm flipH="1">
            <a:off x="1320799" y="1333500"/>
            <a:ext cx="1" cy="2224574"/>
          </a:xfrm>
          <a:prstGeom prst="line">
            <a:avLst/>
          </a:prstGeom>
          <a:ln w="12700">
            <a:solidFill>
              <a:srgbClr val="83E7FF"/>
            </a:solidFill>
            <a:miter lim="400000"/>
          </a:ln>
        </p:spPr>
        <p:txBody>
          <a:bodyPr lIns="0" tIns="0" rIns="0" bIns="0"/>
          <a:lstStyle/>
          <a:p>
            <a:pPr algn="l" defTabSz="457200">
              <a:defRPr sz="1200">
                <a:solidFill>
                  <a:srgbClr val="000000"/>
                </a:solidFill>
                <a:latin typeface="Helvetica"/>
                <a:ea typeface="Helvetica"/>
                <a:cs typeface="Helvetica"/>
                <a:sym typeface="Helvetica"/>
              </a:defRPr>
            </a:pPr>
            <a:endParaRPr/>
          </a:p>
        </p:txBody>
      </p:sp>
      <p:sp>
        <p:nvSpPr>
          <p:cNvPr id="129" name="7"/>
          <p:cNvSpPr txBox="1">
            <a:spLocks noGrp="1"/>
          </p:cNvSpPr>
          <p:nvPr>
            <p:ph type="body" sz="quarter" idx="13"/>
          </p:nvPr>
        </p:nvSpPr>
        <p:spPr>
          <a:xfrm>
            <a:off x="12052300" y="8862789"/>
            <a:ext cx="571500" cy="498922"/>
          </a:xfrm>
          <a:prstGeom prst="rect">
            <a:avLst/>
          </a:prstGeom>
        </p:spPr>
        <p:txBody>
          <a:bodyPr>
            <a:spAutoFit/>
          </a:bodyPr>
          <a:lstStyle>
            <a:lvl1pPr marL="0" indent="0" algn="ctr">
              <a:spcBef>
                <a:spcPts val="0"/>
              </a:spcBef>
              <a:buSzTx/>
              <a:buNone/>
              <a:defRPr sz="2400">
                <a:solidFill>
                  <a:srgbClr val="83E7FF"/>
                </a:solidFill>
                <a:latin typeface="Futura"/>
                <a:ea typeface="Futura"/>
                <a:cs typeface="Futura"/>
                <a:sym typeface="Futura"/>
              </a:defRPr>
            </a:lvl1pPr>
          </a:lstStyle>
          <a:p>
            <a:r>
              <a:rPr lang="pt-BR"/>
              <a:t>Editar estilos de texto Mestre
Segundo nível
Terceiro nível
Quarto nível
Quinto nível</a:t>
            </a:r>
            <a:endParaRPr/>
          </a:p>
        </p:txBody>
      </p:sp>
      <p:sp>
        <p:nvSpPr>
          <p:cNvPr id="130" name="Duis autem vel eum iriure dolor"/>
          <p:cNvSpPr txBox="1">
            <a:spLocks noGrp="1"/>
          </p:cNvSpPr>
          <p:nvPr>
            <p:ph type="body" sz="quarter" idx="14"/>
          </p:nvPr>
        </p:nvSpPr>
        <p:spPr>
          <a:xfrm>
            <a:off x="2959100" y="381000"/>
            <a:ext cx="2857500" cy="330201"/>
          </a:xfrm>
          <a:prstGeom prst="rect">
            <a:avLst/>
          </a:prstGeom>
        </p:spPr>
        <p:txBody>
          <a:bodyPr>
            <a:spAutoFit/>
          </a:bodyPr>
          <a:lstStyle>
            <a:lvl1pPr marL="0" indent="0" algn="just">
              <a:spcBef>
                <a:spcPts val="1000"/>
              </a:spcBef>
              <a:buSzTx/>
              <a:buNone/>
              <a:defRPr sz="1300">
                <a:solidFill>
                  <a:srgbClr val="FFFFFF"/>
                </a:solidFill>
                <a:latin typeface="Avenir Next"/>
                <a:ea typeface="Avenir Next"/>
                <a:cs typeface="Avenir Next"/>
                <a:sym typeface="Avenir Next"/>
              </a:defRPr>
            </a:lvl1pPr>
          </a:lstStyle>
          <a:p>
            <a:r>
              <a:rPr lang="pt-BR"/>
              <a:t>Editar estilos de texto Mestre
Segundo nível
Terceiro nível
Quarto nível
Quinto nível</a:t>
            </a:r>
            <a:endParaRPr/>
          </a:p>
        </p:txBody>
      </p:sp>
      <p:sp>
        <p:nvSpPr>
          <p:cNvPr id="131" name="Claritas est etiam"/>
          <p:cNvSpPr txBox="1">
            <a:spLocks noGrp="1"/>
          </p:cNvSpPr>
          <p:nvPr>
            <p:ph type="body" sz="quarter" idx="15"/>
          </p:nvPr>
        </p:nvSpPr>
        <p:spPr>
          <a:xfrm rot="16197228">
            <a:off x="279307" y="2565399"/>
            <a:ext cx="1651001" cy="330201"/>
          </a:xfrm>
          <a:prstGeom prst="rect">
            <a:avLst/>
          </a:prstGeom>
        </p:spPr>
        <p:txBody>
          <a:bodyPr>
            <a:spAutoFit/>
          </a:bodyPr>
          <a:lstStyle>
            <a:lvl1pPr marL="0" indent="0" algn="just">
              <a:spcBef>
                <a:spcPts val="1000"/>
              </a:spcBef>
              <a:buSzTx/>
              <a:buNone/>
              <a:defRPr sz="1300">
                <a:solidFill>
                  <a:srgbClr val="FFFFFF"/>
                </a:solidFill>
                <a:latin typeface="Avenir Next"/>
                <a:ea typeface="Avenir Next"/>
                <a:cs typeface="Avenir Next"/>
                <a:sym typeface="Avenir Next"/>
              </a:defRPr>
            </a:lvl1pPr>
          </a:lstStyle>
          <a:p>
            <a:r>
              <a:rPr lang="pt-BR"/>
              <a:t>Editar estilos de texto Mestre
Segundo nível
Terceiro nível
Quarto nível
Quinto nível</a:t>
            </a:r>
            <a:endParaRPr/>
          </a:p>
        </p:txBody>
      </p:sp>
      <p:sp>
        <p:nvSpPr>
          <p:cNvPr id="132" name="Keynote Theme"/>
          <p:cNvSpPr txBox="1">
            <a:spLocks noGrp="1"/>
          </p:cNvSpPr>
          <p:nvPr>
            <p:ph type="body" sz="quarter" idx="16" hasCustomPrompt="1"/>
          </p:nvPr>
        </p:nvSpPr>
        <p:spPr>
          <a:xfrm>
            <a:off x="2116613" y="2510411"/>
            <a:ext cx="8771574" cy="1041311"/>
          </a:xfrm>
          <a:prstGeom prst="rect">
            <a:avLst/>
          </a:prstGeom>
        </p:spPr>
        <p:txBody>
          <a:bodyPr wrap="none">
            <a:spAutoFit/>
          </a:bodyPr>
          <a:lstStyle>
            <a:lvl1pPr marL="0" indent="0" algn="ctr">
              <a:spcBef>
                <a:spcPts val="0"/>
              </a:spcBef>
              <a:buSzTx/>
              <a:buNone/>
              <a:defRPr sz="6100" cap="all">
                <a:solidFill>
                  <a:srgbClr val="FFFFFF"/>
                </a:solidFill>
                <a:latin typeface="Futura"/>
                <a:ea typeface="Futura"/>
                <a:cs typeface="Futura"/>
                <a:sym typeface="Futura"/>
              </a:defRPr>
            </a:lvl1pPr>
          </a:lstStyle>
          <a:p>
            <a:r>
              <a:rPr lang="en-US"/>
              <a:t>Powrpoint</a:t>
            </a:r>
            <a:r>
              <a:t> Theme</a:t>
            </a:r>
          </a:p>
        </p:txBody>
      </p:sp>
      <p:sp>
        <p:nvSpPr>
          <p:cNvPr id="133"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extLst>
      <p:ext uri="{BB962C8B-B14F-4D97-AF65-F5344CB8AC3E}">
        <p14:creationId xmlns:p14="http://schemas.microsoft.com/office/powerpoint/2010/main" val="3534240797"/>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reserve="1">
  <p:cSld name="Title - Center">
    <p:spTree>
      <p:nvGrpSpPr>
        <p:cNvPr id="1" name=""/>
        <p:cNvGrpSpPr/>
        <p:nvPr/>
      </p:nvGrpSpPr>
      <p:grpSpPr>
        <a:xfrm>
          <a:off x="0" y="0"/>
          <a:ext cx="0" cy="0"/>
          <a:chOff x="0" y="0"/>
          <a:chExt cx="0" cy="0"/>
        </a:xfrm>
      </p:grpSpPr>
      <p:sp>
        <p:nvSpPr>
          <p:cNvPr id="140" name="Circle"/>
          <p:cNvSpPr/>
          <p:nvPr/>
        </p:nvSpPr>
        <p:spPr>
          <a:xfrm>
            <a:off x="685800" y="673100"/>
            <a:ext cx="1270000" cy="1270000"/>
          </a:xfrm>
          <a:prstGeom prst="ellipse">
            <a:avLst/>
          </a:prstGeom>
          <a:ln w="12700">
            <a:solidFill>
              <a:srgbClr val="83E7FF"/>
            </a:solidFill>
            <a:miter lim="400000"/>
          </a:ln>
        </p:spPr>
        <p:txBody>
          <a:bodyPr lIns="50800" tIns="50800" rIns="50800" bIns="50800" anchor="ctr"/>
          <a:lstStyle/>
          <a:p>
            <a:pPr>
              <a:defRPr sz="4000">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41" name="Circle"/>
          <p:cNvSpPr/>
          <p:nvPr/>
        </p:nvSpPr>
        <p:spPr>
          <a:xfrm>
            <a:off x="1117600" y="1104900"/>
            <a:ext cx="419100" cy="419100"/>
          </a:xfrm>
          <a:prstGeom prst="ellipse">
            <a:avLst/>
          </a:prstGeom>
          <a:ln w="12700">
            <a:solidFill>
              <a:srgbClr val="83E7FF"/>
            </a:solidFill>
            <a:miter lim="400000"/>
          </a:ln>
        </p:spPr>
        <p:txBody>
          <a:bodyPr lIns="50800" tIns="50800" rIns="50800" bIns="50800" anchor="ctr"/>
          <a:lstStyle/>
          <a:p>
            <a:pPr>
              <a:defRPr sz="4000">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42" name="Line"/>
          <p:cNvSpPr/>
          <p:nvPr/>
        </p:nvSpPr>
        <p:spPr>
          <a:xfrm>
            <a:off x="1341966" y="698500"/>
            <a:ext cx="4220634" cy="61806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3466" y="296"/>
                </a:lnTo>
                <a:lnTo>
                  <a:pt x="21600" y="0"/>
                </a:lnTo>
              </a:path>
            </a:pathLst>
          </a:custGeom>
          <a:ln w="12700">
            <a:solidFill>
              <a:srgbClr val="83E7FF"/>
            </a:solidFill>
            <a:miter lim="400000"/>
          </a:ln>
        </p:spPr>
        <p:txBody>
          <a:bodyPr lIns="50800" tIns="50800" rIns="50800" bIns="50800" anchor="ctr"/>
          <a:lstStyle/>
          <a:p>
            <a:pPr>
              <a:defRPr sz="4000">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43" name="Line"/>
          <p:cNvSpPr/>
          <p:nvPr/>
        </p:nvSpPr>
        <p:spPr>
          <a:xfrm>
            <a:off x="1648037" y="1764264"/>
            <a:ext cx="182309" cy="182309"/>
          </a:xfrm>
          <a:prstGeom prst="line">
            <a:avLst/>
          </a:prstGeom>
          <a:ln w="12700">
            <a:solidFill>
              <a:srgbClr val="83E7FF"/>
            </a:solidFill>
            <a:miter lim="400000"/>
          </a:ln>
        </p:spPr>
        <p:txBody>
          <a:bodyPr lIns="0" tIns="0" rIns="0" bIns="0"/>
          <a:lstStyle/>
          <a:p>
            <a:pPr algn="l" defTabSz="457200">
              <a:defRPr sz="1200">
                <a:solidFill>
                  <a:srgbClr val="000000"/>
                </a:solidFill>
                <a:latin typeface="Helvetica"/>
                <a:ea typeface="Helvetica"/>
                <a:cs typeface="Helvetica"/>
                <a:sym typeface="Helvetica"/>
              </a:defRPr>
            </a:pPr>
            <a:endParaRPr/>
          </a:p>
        </p:txBody>
      </p:sp>
      <p:sp>
        <p:nvSpPr>
          <p:cNvPr id="144" name="Line"/>
          <p:cNvSpPr/>
          <p:nvPr/>
        </p:nvSpPr>
        <p:spPr>
          <a:xfrm>
            <a:off x="759037" y="811764"/>
            <a:ext cx="182309" cy="182309"/>
          </a:xfrm>
          <a:prstGeom prst="line">
            <a:avLst/>
          </a:prstGeom>
          <a:ln w="12700">
            <a:solidFill>
              <a:srgbClr val="83E7FF"/>
            </a:solidFill>
            <a:miter lim="400000"/>
          </a:ln>
        </p:spPr>
        <p:txBody>
          <a:bodyPr lIns="0" tIns="0" rIns="0" bIns="0"/>
          <a:lstStyle/>
          <a:p>
            <a:pPr algn="l" defTabSz="457200">
              <a:defRPr sz="1200">
                <a:solidFill>
                  <a:srgbClr val="000000"/>
                </a:solidFill>
                <a:latin typeface="Helvetica"/>
                <a:ea typeface="Helvetica"/>
                <a:cs typeface="Helvetica"/>
                <a:sym typeface="Helvetica"/>
              </a:defRPr>
            </a:pPr>
            <a:endParaRPr/>
          </a:p>
        </p:txBody>
      </p:sp>
      <p:sp>
        <p:nvSpPr>
          <p:cNvPr id="145" name="Line"/>
          <p:cNvSpPr/>
          <p:nvPr/>
        </p:nvSpPr>
        <p:spPr>
          <a:xfrm flipH="1">
            <a:off x="1320799" y="1333500"/>
            <a:ext cx="1" cy="2224574"/>
          </a:xfrm>
          <a:prstGeom prst="line">
            <a:avLst/>
          </a:prstGeom>
          <a:ln w="12700">
            <a:solidFill>
              <a:srgbClr val="83E7FF"/>
            </a:solidFill>
            <a:miter lim="400000"/>
          </a:ln>
        </p:spPr>
        <p:txBody>
          <a:bodyPr lIns="0" tIns="0" rIns="0" bIns="0"/>
          <a:lstStyle/>
          <a:p>
            <a:pPr algn="l" defTabSz="457200">
              <a:defRPr sz="1200">
                <a:solidFill>
                  <a:srgbClr val="000000"/>
                </a:solidFill>
                <a:latin typeface="Helvetica"/>
                <a:ea typeface="Helvetica"/>
                <a:cs typeface="Helvetica"/>
                <a:sym typeface="Helvetica"/>
              </a:defRPr>
            </a:pPr>
            <a:endParaRPr/>
          </a:p>
        </p:txBody>
      </p:sp>
      <p:sp>
        <p:nvSpPr>
          <p:cNvPr id="146" name="8"/>
          <p:cNvSpPr txBox="1">
            <a:spLocks noGrp="1"/>
          </p:cNvSpPr>
          <p:nvPr>
            <p:ph type="body" sz="quarter" idx="13"/>
          </p:nvPr>
        </p:nvSpPr>
        <p:spPr>
          <a:xfrm>
            <a:off x="12052300" y="8862789"/>
            <a:ext cx="571500" cy="498922"/>
          </a:xfrm>
          <a:prstGeom prst="rect">
            <a:avLst/>
          </a:prstGeom>
        </p:spPr>
        <p:txBody>
          <a:bodyPr>
            <a:spAutoFit/>
          </a:bodyPr>
          <a:lstStyle>
            <a:lvl1pPr marL="0" indent="0" algn="ctr">
              <a:spcBef>
                <a:spcPts val="0"/>
              </a:spcBef>
              <a:buSzTx/>
              <a:buNone/>
              <a:defRPr sz="2400">
                <a:solidFill>
                  <a:srgbClr val="83E7FF"/>
                </a:solidFill>
                <a:latin typeface="Futura"/>
                <a:ea typeface="Futura"/>
                <a:cs typeface="Futura"/>
                <a:sym typeface="Futura"/>
              </a:defRPr>
            </a:lvl1pPr>
          </a:lstStyle>
          <a:p>
            <a:r>
              <a:rPr lang="pt-BR"/>
              <a:t>Editar estilos de texto Mestre
Segundo nível
Terceiro nível
Quarto nível
Quinto nível</a:t>
            </a:r>
            <a:endParaRPr/>
          </a:p>
        </p:txBody>
      </p:sp>
      <p:sp>
        <p:nvSpPr>
          <p:cNvPr id="147" name="Duis autem vel eum iriure dolor"/>
          <p:cNvSpPr txBox="1">
            <a:spLocks noGrp="1"/>
          </p:cNvSpPr>
          <p:nvPr>
            <p:ph type="body" sz="quarter" idx="14"/>
          </p:nvPr>
        </p:nvSpPr>
        <p:spPr>
          <a:xfrm>
            <a:off x="2959100" y="381000"/>
            <a:ext cx="2857500" cy="330201"/>
          </a:xfrm>
          <a:prstGeom prst="rect">
            <a:avLst/>
          </a:prstGeom>
        </p:spPr>
        <p:txBody>
          <a:bodyPr>
            <a:spAutoFit/>
          </a:bodyPr>
          <a:lstStyle>
            <a:lvl1pPr marL="0" indent="0" algn="just">
              <a:spcBef>
                <a:spcPts val="1000"/>
              </a:spcBef>
              <a:buSzTx/>
              <a:buNone/>
              <a:defRPr sz="1300">
                <a:solidFill>
                  <a:srgbClr val="FFFFFF"/>
                </a:solidFill>
                <a:latin typeface="Avenir Next"/>
                <a:ea typeface="Avenir Next"/>
                <a:cs typeface="Avenir Next"/>
                <a:sym typeface="Avenir Next"/>
              </a:defRPr>
            </a:lvl1pPr>
          </a:lstStyle>
          <a:p>
            <a:r>
              <a:rPr lang="pt-BR"/>
              <a:t>Editar estilos de texto Mestre
Segundo nível
Terceiro nível
Quarto nível
Quinto nível</a:t>
            </a:r>
            <a:endParaRPr/>
          </a:p>
        </p:txBody>
      </p:sp>
      <p:sp>
        <p:nvSpPr>
          <p:cNvPr id="148" name="Claritas est etiam"/>
          <p:cNvSpPr txBox="1">
            <a:spLocks noGrp="1"/>
          </p:cNvSpPr>
          <p:nvPr>
            <p:ph type="body" sz="quarter" idx="15"/>
          </p:nvPr>
        </p:nvSpPr>
        <p:spPr>
          <a:xfrm rot="16197228">
            <a:off x="279307" y="2565399"/>
            <a:ext cx="1651001" cy="330201"/>
          </a:xfrm>
          <a:prstGeom prst="rect">
            <a:avLst/>
          </a:prstGeom>
        </p:spPr>
        <p:txBody>
          <a:bodyPr>
            <a:spAutoFit/>
          </a:bodyPr>
          <a:lstStyle>
            <a:lvl1pPr marL="0" indent="0" algn="just">
              <a:spcBef>
                <a:spcPts val="1000"/>
              </a:spcBef>
              <a:buSzTx/>
              <a:buNone/>
              <a:defRPr sz="1300">
                <a:solidFill>
                  <a:srgbClr val="FFFFFF"/>
                </a:solidFill>
                <a:latin typeface="Avenir Next"/>
                <a:ea typeface="Avenir Next"/>
                <a:cs typeface="Avenir Next"/>
                <a:sym typeface="Avenir Next"/>
              </a:defRPr>
            </a:lvl1pPr>
          </a:lstStyle>
          <a:p>
            <a:r>
              <a:rPr lang="pt-BR"/>
              <a:t>Editar estilos de texto Mestre
Segundo nível
Terceiro nível
Quarto nível
Quinto nível</a:t>
            </a:r>
            <a:endParaRPr/>
          </a:p>
        </p:txBody>
      </p:sp>
      <p:sp>
        <p:nvSpPr>
          <p:cNvPr id="149" name="Keynote Theme"/>
          <p:cNvSpPr txBox="1">
            <a:spLocks noGrp="1"/>
          </p:cNvSpPr>
          <p:nvPr>
            <p:ph type="body" sz="quarter" idx="16" hasCustomPrompt="1"/>
          </p:nvPr>
        </p:nvSpPr>
        <p:spPr>
          <a:xfrm>
            <a:off x="2249597" y="4356144"/>
            <a:ext cx="8505607" cy="1041311"/>
          </a:xfrm>
          <a:prstGeom prst="rect">
            <a:avLst/>
          </a:prstGeom>
        </p:spPr>
        <p:txBody>
          <a:bodyPr wrap="none">
            <a:spAutoFit/>
          </a:bodyPr>
          <a:lstStyle>
            <a:lvl1pPr marL="0" indent="0" algn="ctr">
              <a:spcBef>
                <a:spcPts val="0"/>
              </a:spcBef>
              <a:buSzTx/>
              <a:buNone/>
              <a:defRPr sz="6100" cap="all">
                <a:solidFill>
                  <a:srgbClr val="FFFFFF"/>
                </a:solidFill>
                <a:latin typeface="Futura"/>
                <a:ea typeface="Futura"/>
                <a:cs typeface="Futura"/>
                <a:sym typeface="Futura"/>
              </a:defRPr>
            </a:lvl1pPr>
          </a:lstStyle>
          <a:p>
            <a:r>
              <a:rPr lang="en-US"/>
              <a:t>Powrpoint </a:t>
            </a:r>
            <a:r>
              <a:t>Theme</a:t>
            </a:r>
          </a:p>
        </p:txBody>
      </p:sp>
      <p:sp>
        <p:nvSpPr>
          <p:cNvPr id="150"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extLst>
      <p:ext uri="{BB962C8B-B14F-4D97-AF65-F5344CB8AC3E}">
        <p14:creationId xmlns:p14="http://schemas.microsoft.com/office/powerpoint/2010/main" val="3616473367"/>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reserve="1">
  <p:cSld name="Photo - Horizontal">
    <p:spTree>
      <p:nvGrpSpPr>
        <p:cNvPr id="1" name=""/>
        <p:cNvGrpSpPr/>
        <p:nvPr/>
      </p:nvGrpSpPr>
      <p:grpSpPr>
        <a:xfrm>
          <a:off x="0" y="0"/>
          <a:ext cx="0" cy="0"/>
          <a:chOff x="0" y="0"/>
          <a:chExt cx="0" cy="0"/>
        </a:xfrm>
      </p:grpSpPr>
      <p:sp>
        <p:nvSpPr>
          <p:cNvPr id="157" name="Circle"/>
          <p:cNvSpPr/>
          <p:nvPr/>
        </p:nvSpPr>
        <p:spPr>
          <a:xfrm>
            <a:off x="685800" y="673100"/>
            <a:ext cx="1270000" cy="1270000"/>
          </a:xfrm>
          <a:prstGeom prst="ellipse">
            <a:avLst/>
          </a:prstGeom>
          <a:ln w="12700">
            <a:solidFill>
              <a:srgbClr val="83E7FF"/>
            </a:solidFill>
            <a:miter lim="400000"/>
          </a:ln>
        </p:spPr>
        <p:txBody>
          <a:bodyPr lIns="50800" tIns="50800" rIns="50800" bIns="50800" anchor="ctr"/>
          <a:lstStyle/>
          <a:p>
            <a:pPr>
              <a:defRPr sz="4000">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58" name="Circle"/>
          <p:cNvSpPr/>
          <p:nvPr/>
        </p:nvSpPr>
        <p:spPr>
          <a:xfrm>
            <a:off x="1117600" y="1104900"/>
            <a:ext cx="419100" cy="419100"/>
          </a:xfrm>
          <a:prstGeom prst="ellipse">
            <a:avLst/>
          </a:prstGeom>
          <a:ln w="12700">
            <a:solidFill>
              <a:srgbClr val="83E7FF"/>
            </a:solidFill>
            <a:miter lim="400000"/>
          </a:ln>
        </p:spPr>
        <p:txBody>
          <a:bodyPr lIns="50800" tIns="50800" rIns="50800" bIns="50800" anchor="ctr"/>
          <a:lstStyle/>
          <a:p>
            <a:pPr>
              <a:defRPr sz="4000">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59" name="Line"/>
          <p:cNvSpPr/>
          <p:nvPr/>
        </p:nvSpPr>
        <p:spPr>
          <a:xfrm>
            <a:off x="1341966" y="698500"/>
            <a:ext cx="4220634" cy="61806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3466" y="296"/>
                </a:lnTo>
                <a:lnTo>
                  <a:pt x="21600" y="0"/>
                </a:lnTo>
              </a:path>
            </a:pathLst>
          </a:custGeom>
          <a:ln w="12700">
            <a:solidFill>
              <a:srgbClr val="83E7FF"/>
            </a:solidFill>
            <a:miter lim="400000"/>
          </a:ln>
        </p:spPr>
        <p:txBody>
          <a:bodyPr lIns="50800" tIns="50800" rIns="50800" bIns="50800" anchor="ctr"/>
          <a:lstStyle/>
          <a:p>
            <a:pPr>
              <a:defRPr sz="4000">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60" name="Line"/>
          <p:cNvSpPr/>
          <p:nvPr/>
        </p:nvSpPr>
        <p:spPr>
          <a:xfrm>
            <a:off x="1648037" y="1764264"/>
            <a:ext cx="182309" cy="182309"/>
          </a:xfrm>
          <a:prstGeom prst="line">
            <a:avLst/>
          </a:prstGeom>
          <a:ln w="12700">
            <a:solidFill>
              <a:srgbClr val="83E7FF"/>
            </a:solidFill>
            <a:miter lim="400000"/>
          </a:ln>
        </p:spPr>
        <p:txBody>
          <a:bodyPr lIns="0" tIns="0" rIns="0" bIns="0"/>
          <a:lstStyle/>
          <a:p>
            <a:pPr algn="l" defTabSz="457200">
              <a:defRPr sz="1200">
                <a:solidFill>
                  <a:srgbClr val="000000"/>
                </a:solidFill>
                <a:latin typeface="Helvetica"/>
                <a:ea typeface="Helvetica"/>
                <a:cs typeface="Helvetica"/>
                <a:sym typeface="Helvetica"/>
              </a:defRPr>
            </a:pPr>
            <a:endParaRPr/>
          </a:p>
        </p:txBody>
      </p:sp>
      <p:sp>
        <p:nvSpPr>
          <p:cNvPr id="161" name="Line"/>
          <p:cNvSpPr/>
          <p:nvPr/>
        </p:nvSpPr>
        <p:spPr>
          <a:xfrm>
            <a:off x="759037" y="811764"/>
            <a:ext cx="182309" cy="182309"/>
          </a:xfrm>
          <a:prstGeom prst="line">
            <a:avLst/>
          </a:prstGeom>
          <a:ln w="12700">
            <a:solidFill>
              <a:srgbClr val="83E7FF"/>
            </a:solidFill>
            <a:miter lim="400000"/>
          </a:ln>
        </p:spPr>
        <p:txBody>
          <a:bodyPr lIns="0" tIns="0" rIns="0" bIns="0"/>
          <a:lstStyle/>
          <a:p>
            <a:pPr algn="l" defTabSz="457200">
              <a:defRPr sz="1200">
                <a:solidFill>
                  <a:srgbClr val="000000"/>
                </a:solidFill>
                <a:latin typeface="Helvetica"/>
                <a:ea typeface="Helvetica"/>
                <a:cs typeface="Helvetica"/>
                <a:sym typeface="Helvetica"/>
              </a:defRPr>
            </a:pPr>
            <a:endParaRPr/>
          </a:p>
        </p:txBody>
      </p:sp>
      <p:sp>
        <p:nvSpPr>
          <p:cNvPr id="162" name="Line"/>
          <p:cNvSpPr/>
          <p:nvPr/>
        </p:nvSpPr>
        <p:spPr>
          <a:xfrm flipH="1">
            <a:off x="1320799" y="1333500"/>
            <a:ext cx="1" cy="2224574"/>
          </a:xfrm>
          <a:prstGeom prst="line">
            <a:avLst/>
          </a:prstGeom>
          <a:ln w="12700">
            <a:solidFill>
              <a:srgbClr val="83E7FF"/>
            </a:solidFill>
            <a:miter lim="400000"/>
          </a:ln>
        </p:spPr>
        <p:txBody>
          <a:bodyPr lIns="0" tIns="0" rIns="0" bIns="0"/>
          <a:lstStyle/>
          <a:p>
            <a:pPr algn="l" defTabSz="457200">
              <a:defRPr sz="1200">
                <a:solidFill>
                  <a:srgbClr val="000000"/>
                </a:solidFill>
                <a:latin typeface="Helvetica"/>
                <a:ea typeface="Helvetica"/>
                <a:cs typeface="Helvetica"/>
                <a:sym typeface="Helvetica"/>
              </a:defRPr>
            </a:pPr>
            <a:endParaRPr/>
          </a:p>
        </p:txBody>
      </p:sp>
      <p:sp>
        <p:nvSpPr>
          <p:cNvPr id="163" name="9"/>
          <p:cNvSpPr txBox="1">
            <a:spLocks noGrp="1"/>
          </p:cNvSpPr>
          <p:nvPr>
            <p:ph type="body" sz="quarter" idx="13"/>
          </p:nvPr>
        </p:nvSpPr>
        <p:spPr>
          <a:xfrm>
            <a:off x="12052300" y="8862789"/>
            <a:ext cx="571500" cy="498922"/>
          </a:xfrm>
          <a:prstGeom prst="rect">
            <a:avLst/>
          </a:prstGeom>
        </p:spPr>
        <p:txBody>
          <a:bodyPr>
            <a:spAutoFit/>
          </a:bodyPr>
          <a:lstStyle>
            <a:lvl1pPr marL="0" indent="0" algn="ctr">
              <a:spcBef>
                <a:spcPts val="0"/>
              </a:spcBef>
              <a:buSzTx/>
              <a:buNone/>
              <a:defRPr sz="2400">
                <a:solidFill>
                  <a:srgbClr val="83E7FF"/>
                </a:solidFill>
                <a:latin typeface="Futura"/>
                <a:ea typeface="Futura"/>
                <a:cs typeface="Futura"/>
                <a:sym typeface="Futura"/>
              </a:defRPr>
            </a:lvl1pPr>
          </a:lstStyle>
          <a:p>
            <a:r>
              <a:rPr lang="pt-BR"/>
              <a:t>Editar estilos de texto Mestre
Segundo nível
Terceiro nível
Quarto nível
Quinto nível</a:t>
            </a:r>
            <a:endParaRPr/>
          </a:p>
        </p:txBody>
      </p:sp>
      <p:sp>
        <p:nvSpPr>
          <p:cNvPr id="164" name="apple-1834328_1280.jpg"/>
          <p:cNvSpPr>
            <a:spLocks noGrp="1"/>
          </p:cNvSpPr>
          <p:nvPr>
            <p:ph type="pic" sz="half" idx="14"/>
          </p:nvPr>
        </p:nvSpPr>
        <p:spPr>
          <a:xfrm>
            <a:off x="3257550" y="1804458"/>
            <a:ext cx="6489700" cy="4867276"/>
          </a:xfrm>
          <a:prstGeom prst="rect">
            <a:avLst/>
          </a:prstGeom>
          <a:ln w="9525">
            <a:round/>
          </a:ln>
        </p:spPr>
        <p:txBody>
          <a:bodyPr lIns="91439" tIns="45719" rIns="91439" bIns="45719" anchor="t"/>
          <a:lstStyle/>
          <a:p>
            <a:r>
              <a:rPr lang="pt-BR"/>
              <a:t>Clique no ícone para adicionar uma imagem</a:t>
            </a:r>
            <a:endParaRPr/>
          </a:p>
        </p:txBody>
      </p:sp>
      <p:sp>
        <p:nvSpPr>
          <p:cNvPr id="165" name="Duis autem vel eum iriure dolor"/>
          <p:cNvSpPr txBox="1">
            <a:spLocks noGrp="1"/>
          </p:cNvSpPr>
          <p:nvPr>
            <p:ph type="body" sz="quarter" idx="15"/>
          </p:nvPr>
        </p:nvSpPr>
        <p:spPr>
          <a:xfrm>
            <a:off x="2959100" y="381000"/>
            <a:ext cx="2857500" cy="330201"/>
          </a:xfrm>
          <a:prstGeom prst="rect">
            <a:avLst/>
          </a:prstGeom>
        </p:spPr>
        <p:txBody>
          <a:bodyPr>
            <a:spAutoFit/>
          </a:bodyPr>
          <a:lstStyle>
            <a:lvl1pPr marL="0" indent="0" algn="just">
              <a:spcBef>
                <a:spcPts val="1000"/>
              </a:spcBef>
              <a:buSzTx/>
              <a:buNone/>
              <a:defRPr sz="1300">
                <a:solidFill>
                  <a:srgbClr val="FFFFFF"/>
                </a:solidFill>
                <a:latin typeface="Avenir Next"/>
                <a:ea typeface="Avenir Next"/>
                <a:cs typeface="Avenir Next"/>
                <a:sym typeface="Avenir Next"/>
              </a:defRPr>
            </a:lvl1pPr>
          </a:lstStyle>
          <a:p>
            <a:r>
              <a:rPr lang="pt-BR"/>
              <a:t>Editar estilos de texto Mestre
Segundo nível
Terceiro nível
Quarto nível
Quinto nível</a:t>
            </a:r>
            <a:endParaRPr/>
          </a:p>
        </p:txBody>
      </p:sp>
      <p:sp>
        <p:nvSpPr>
          <p:cNvPr id="166" name="Claritas est etiam"/>
          <p:cNvSpPr txBox="1">
            <a:spLocks noGrp="1"/>
          </p:cNvSpPr>
          <p:nvPr>
            <p:ph type="body" sz="quarter" idx="16"/>
          </p:nvPr>
        </p:nvSpPr>
        <p:spPr>
          <a:xfrm rot="16197228">
            <a:off x="279307" y="2565399"/>
            <a:ext cx="1651001" cy="330201"/>
          </a:xfrm>
          <a:prstGeom prst="rect">
            <a:avLst/>
          </a:prstGeom>
        </p:spPr>
        <p:txBody>
          <a:bodyPr>
            <a:spAutoFit/>
          </a:bodyPr>
          <a:lstStyle>
            <a:lvl1pPr marL="0" indent="0" algn="just">
              <a:spcBef>
                <a:spcPts val="1000"/>
              </a:spcBef>
              <a:buSzTx/>
              <a:buNone/>
              <a:defRPr sz="1300">
                <a:solidFill>
                  <a:srgbClr val="FFFFFF"/>
                </a:solidFill>
                <a:latin typeface="Avenir Next"/>
                <a:ea typeface="Avenir Next"/>
                <a:cs typeface="Avenir Next"/>
                <a:sym typeface="Avenir Next"/>
              </a:defRPr>
            </a:lvl1pPr>
          </a:lstStyle>
          <a:p>
            <a:r>
              <a:rPr lang="pt-BR"/>
              <a:t>Editar estilos de texto Mestre
Segundo nível
Terceiro nível
Quarto nível
Quinto nível</a:t>
            </a:r>
            <a:endParaRPr/>
          </a:p>
        </p:txBody>
      </p:sp>
      <p:sp>
        <p:nvSpPr>
          <p:cNvPr id="167" name="Keynote Theme"/>
          <p:cNvSpPr txBox="1">
            <a:spLocks noGrp="1"/>
          </p:cNvSpPr>
          <p:nvPr>
            <p:ph type="body" sz="quarter" idx="17" hasCustomPrompt="1"/>
          </p:nvPr>
        </p:nvSpPr>
        <p:spPr>
          <a:xfrm>
            <a:off x="2249597" y="6963878"/>
            <a:ext cx="8505607" cy="1041311"/>
          </a:xfrm>
          <a:prstGeom prst="rect">
            <a:avLst/>
          </a:prstGeom>
        </p:spPr>
        <p:txBody>
          <a:bodyPr wrap="none">
            <a:spAutoFit/>
          </a:bodyPr>
          <a:lstStyle>
            <a:lvl1pPr marL="0" indent="0" algn="ctr">
              <a:spcBef>
                <a:spcPts val="0"/>
              </a:spcBef>
              <a:buSzTx/>
              <a:buNone/>
              <a:defRPr sz="6100" cap="all">
                <a:solidFill>
                  <a:srgbClr val="FFFFFF"/>
                </a:solidFill>
                <a:latin typeface="Futura"/>
                <a:ea typeface="Futura"/>
                <a:cs typeface="Futura"/>
                <a:sym typeface="Futura"/>
              </a:defRPr>
            </a:lvl1pPr>
          </a:lstStyle>
          <a:p>
            <a:r>
              <a:rPr lang="en-US"/>
              <a:t>Powrpoint </a:t>
            </a:r>
            <a:r>
              <a:t>Theme</a:t>
            </a:r>
          </a:p>
        </p:txBody>
      </p:sp>
      <p:sp>
        <p:nvSpPr>
          <p:cNvPr id="168"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extLst>
      <p:ext uri="{BB962C8B-B14F-4D97-AF65-F5344CB8AC3E}">
        <p14:creationId xmlns:p14="http://schemas.microsoft.com/office/powerpoint/2010/main" val="478963974"/>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2"/>
          <a:srcRect/>
          <a:stretch>
            <a:fillRect/>
          </a:stretch>
        </a:blipFill>
        <a:effectLst/>
      </p:bgPr>
    </p:bg>
    <p:spTree>
      <p:nvGrpSpPr>
        <p:cNvPr id="1" name=""/>
        <p:cNvGrpSpPr/>
        <p:nvPr/>
      </p:nvGrpSpPr>
      <p:grpSpPr>
        <a:xfrm>
          <a:off x="0" y="0"/>
          <a:ext cx="0" cy="0"/>
          <a:chOff x="0" y="0"/>
          <a:chExt cx="0" cy="0"/>
        </a:xfrm>
      </p:grpSpPr>
      <p:sp>
        <p:nvSpPr>
          <p:cNvPr id="2" name="Circle"/>
          <p:cNvSpPr/>
          <p:nvPr/>
        </p:nvSpPr>
        <p:spPr>
          <a:xfrm>
            <a:off x="12026900" y="8813800"/>
            <a:ext cx="609600" cy="609600"/>
          </a:xfrm>
          <a:prstGeom prst="ellipse">
            <a:avLst/>
          </a:prstGeom>
          <a:ln w="12700">
            <a:solidFill>
              <a:srgbClr val="83E7FF"/>
            </a:solidFill>
            <a:miter lim="400000"/>
          </a:ln>
        </p:spPr>
        <p:txBody>
          <a:bodyPr lIns="50800" tIns="50800" rIns="50800" bIns="50800" anchor="ctr"/>
          <a:lstStyle/>
          <a:p>
            <a:pPr>
              <a:defRPr sz="4000">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 name="Line"/>
          <p:cNvSpPr/>
          <p:nvPr/>
        </p:nvSpPr>
        <p:spPr>
          <a:xfrm>
            <a:off x="12320544" y="8705928"/>
            <a:ext cx="1" cy="212944"/>
          </a:xfrm>
          <a:prstGeom prst="line">
            <a:avLst/>
          </a:prstGeom>
          <a:ln w="12700">
            <a:solidFill>
              <a:srgbClr val="83E7FF"/>
            </a:solidFill>
            <a:miter lim="400000"/>
          </a:ln>
        </p:spPr>
        <p:txBody>
          <a:bodyPr lIns="0" tIns="0" rIns="0" bIns="0"/>
          <a:lstStyle/>
          <a:p>
            <a:pPr algn="l" defTabSz="457200">
              <a:defRPr sz="1200">
                <a:solidFill>
                  <a:srgbClr val="000000"/>
                </a:solidFill>
                <a:latin typeface="Helvetica"/>
                <a:ea typeface="Helvetica"/>
                <a:cs typeface="Helvetica"/>
                <a:sym typeface="Helvetica"/>
              </a:defRPr>
            </a:pPr>
            <a:endParaRPr/>
          </a:p>
        </p:txBody>
      </p:sp>
      <p:sp>
        <p:nvSpPr>
          <p:cNvPr id="4" name="Line"/>
          <p:cNvSpPr/>
          <p:nvPr/>
        </p:nvSpPr>
        <p:spPr>
          <a:xfrm>
            <a:off x="11888744" y="9125028"/>
            <a:ext cx="242411" cy="128"/>
          </a:xfrm>
          <a:prstGeom prst="line">
            <a:avLst/>
          </a:prstGeom>
          <a:ln w="12700">
            <a:solidFill>
              <a:srgbClr val="83E7FF"/>
            </a:solidFill>
            <a:miter lim="400000"/>
          </a:ln>
        </p:spPr>
        <p:txBody>
          <a:bodyPr lIns="0" tIns="0" rIns="0" bIns="0"/>
          <a:lstStyle/>
          <a:p>
            <a:pPr algn="l" defTabSz="457200">
              <a:defRPr sz="1200">
                <a:solidFill>
                  <a:srgbClr val="000000"/>
                </a:solidFill>
                <a:latin typeface="Helvetica"/>
                <a:ea typeface="Helvetica"/>
                <a:cs typeface="Helvetica"/>
                <a:sym typeface="Helvetica"/>
              </a:defRPr>
            </a:pPr>
            <a:endParaRPr/>
          </a:p>
        </p:txBody>
      </p:sp>
      <p:sp>
        <p:nvSpPr>
          <p:cNvPr id="5" name="Line"/>
          <p:cNvSpPr/>
          <p:nvPr/>
        </p:nvSpPr>
        <p:spPr>
          <a:xfrm>
            <a:off x="12333244" y="9328228"/>
            <a:ext cx="1" cy="212944"/>
          </a:xfrm>
          <a:prstGeom prst="line">
            <a:avLst/>
          </a:prstGeom>
          <a:ln w="12700">
            <a:solidFill>
              <a:srgbClr val="83E7FF"/>
            </a:solidFill>
            <a:miter lim="400000"/>
          </a:ln>
        </p:spPr>
        <p:txBody>
          <a:bodyPr lIns="0" tIns="0" rIns="0" bIns="0"/>
          <a:lstStyle/>
          <a:p>
            <a:pPr algn="l" defTabSz="457200">
              <a:defRPr sz="1200">
                <a:solidFill>
                  <a:srgbClr val="000000"/>
                </a:solidFill>
                <a:latin typeface="Helvetica"/>
                <a:ea typeface="Helvetica"/>
                <a:cs typeface="Helvetica"/>
                <a:sym typeface="Helvetica"/>
              </a:defRPr>
            </a:pPr>
            <a:endParaRPr/>
          </a:p>
        </p:txBody>
      </p:sp>
      <p:sp>
        <p:nvSpPr>
          <p:cNvPr id="6" name="Line"/>
          <p:cNvSpPr/>
          <p:nvPr/>
        </p:nvSpPr>
        <p:spPr>
          <a:xfrm>
            <a:off x="12536444" y="9099628"/>
            <a:ext cx="242411" cy="128"/>
          </a:xfrm>
          <a:prstGeom prst="line">
            <a:avLst/>
          </a:prstGeom>
          <a:ln w="12700">
            <a:solidFill>
              <a:srgbClr val="83E7FF"/>
            </a:solidFill>
            <a:miter lim="400000"/>
          </a:ln>
        </p:spPr>
        <p:txBody>
          <a:bodyPr lIns="0" tIns="0" rIns="0" bIns="0"/>
          <a:lstStyle/>
          <a:p>
            <a:pPr algn="l" defTabSz="457200">
              <a:defRPr sz="1200">
                <a:solidFill>
                  <a:srgbClr val="000000"/>
                </a:solidFill>
                <a:latin typeface="Helvetica"/>
                <a:ea typeface="Helvetica"/>
                <a:cs typeface="Helvetica"/>
                <a:sym typeface="Helvetica"/>
              </a:defRPr>
            </a:pPr>
            <a:endParaRPr/>
          </a:p>
        </p:txBody>
      </p:sp>
      <p:sp>
        <p:nvSpPr>
          <p:cNvPr id="7" name="Title Text"/>
          <p:cNvSpPr txBox="1">
            <a:spLocks noGrp="1"/>
          </p:cNvSpPr>
          <p:nvPr>
            <p:ph type="title"/>
          </p:nvPr>
        </p:nvSpPr>
        <p:spPr>
          <a:xfrm>
            <a:off x="1270000" y="254000"/>
            <a:ext cx="10464800" cy="24384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lstStyle/>
          <a:p>
            <a:r>
              <a:t>Title Text</a:t>
            </a:r>
          </a:p>
        </p:txBody>
      </p:sp>
      <p:sp>
        <p:nvSpPr>
          <p:cNvPr id="8" name="Body Level One…"/>
          <p:cNvSpPr txBox="1">
            <a:spLocks noGrp="1"/>
          </p:cNvSpPr>
          <p:nvPr>
            <p:ph type="body" idx="1"/>
          </p:nvPr>
        </p:nvSpPr>
        <p:spPr>
          <a:xfrm>
            <a:off x="1270000" y="2768600"/>
            <a:ext cx="10464800" cy="5715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lstStyle/>
          <a:p>
            <a:r>
              <a:t>Body Level One</a:t>
            </a:r>
          </a:p>
          <a:p>
            <a:pPr lvl="1"/>
            <a:r>
              <a:t>Body Level Two</a:t>
            </a:r>
          </a:p>
          <a:p>
            <a:pPr lvl="2"/>
            <a:r>
              <a:t>Body Level Three</a:t>
            </a:r>
          </a:p>
          <a:p>
            <a:pPr lvl="3"/>
            <a:r>
              <a:t>Body Level Four</a:t>
            </a:r>
          </a:p>
          <a:p>
            <a:pPr lvl="4"/>
            <a:r>
              <a:t>Body Level Five</a:t>
            </a:r>
          </a:p>
        </p:txBody>
      </p:sp>
      <p:sp>
        <p:nvSpPr>
          <p:cNvPr id="9" name="Slide Number"/>
          <p:cNvSpPr txBox="1">
            <a:spLocks noGrp="1"/>
          </p:cNvSpPr>
          <p:nvPr>
            <p:ph type="sldNum" sz="quarter" idx="2"/>
          </p:nvPr>
        </p:nvSpPr>
        <p:spPr>
          <a:xfrm>
            <a:off x="6324600" y="9258300"/>
            <a:ext cx="342900" cy="368300"/>
          </a:xfrm>
          <a:prstGeom prst="rect">
            <a:avLst/>
          </a:prstGeom>
          <a:ln w="12700">
            <a:miter lim="400000"/>
          </a:ln>
        </p:spPr>
        <p:txBody>
          <a:bodyPr wrap="none" lIns="50800" tIns="50800" rIns="50800" bIns="50800" anchor="b">
            <a:spAutoFit/>
          </a:bodyPr>
          <a:lstStyle>
            <a:lvl1pPr>
              <a:defRPr sz="1800">
                <a:solidFill>
                  <a:srgbClr val="000000"/>
                </a:solidFill>
                <a:latin typeface="Gill Sans"/>
                <a:ea typeface="Gill Sans"/>
                <a:cs typeface="Gill Sans"/>
                <a:sym typeface="Gill Sans"/>
              </a:defRPr>
            </a:lvl1pPr>
          </a:lstStyle>
          <a:p>
            <a:fld id="{86CB4B4D-7CA3-9044-876B-883B54F8677D}" type="slidenum">
              <a:t>‹nº›</a:t>
            </a:fld>
            <a:endParaRPr/>
          </a:p>
        </p:txBody>
      </p:sp>
    </p:spTree>
  </p:cSld>
  <p:clrMap bg1="dk1" tx1="lt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 id="2147483686" r:id="rId18"/>
    <p:sldLayoutId id="2147483687" r:id="rId19"/>
    <p:sldLayoutId id="2147483688" r:id="rId20"/>
  </p:sldLayoutIdLst>
  <p:transition spd="med"/>
  <p:txStyles>
    <p:titleStyle>
      <a:lvl1pPr marL="0" marR="0" indent="0" algn="ctr" defTabSz="584200" eaLnBrk="1" latinLnBrk="0" hangingPunct="1">
        <a:lnSpc>
          <a:spcPct val="100000"/>
        </a:lnSpc>
        <a:spcBef>
          <a:spcPts val="0"/>
        </a:spcBef>
        <a:spcAft>
          <a:spcPts val="0"/>
        </a:spcAft>
        <a:buClrTx/>
        <a:buSzTx/>
        <a:buFontTx/>
        <a:buNone/>
        <a:tabLst/>
        <a:defRPr sz="8400" b="0" i="0" u="none" strike="noStrike" cap="none" spc="0" baseline="0">
          <a:ln>
            <a:noFill/>
          </a:ln>
          <a:solidFill>
            <a:srgbClr val="000000"/>
          </a:solidFill>
          <a:uFillTx/>
          <a:latin typeface="Gill Sans"/>
          <a:ea typeface="Gill Sans"/>
          <a:cs typeface="Gill Sans"/>
          <a:sym typeface="Gill Sans"/>
        </a:defRPr>
      </a:lvl1pPr>
      <a:lvl2pPr marL="0" marR="0" indent="228600" algn="ctr" defTabSz="584200" eaLnBrk="1" latinLnBrk="0" hangingPunct="1">
        <a:lnSpc>
          <a:spcPct val="100000"/>
        </a:lnSpc>
        <a:spcBef>
          <a:spcPts val="0"/>
        </a:spcBef>
        <a:spcAft>
          <a:spcPts val="0"/>
        </a:spcAft>
        <a:buClrTx/>
        <a:buSzTx/>
        <a:buFontTx/>
        <a:buNone/>
        <a:tabLst/>
        <a:defRPr sz="8400" b="0" i="0" u="none" strike="noStrike" cap="none" spc="0" baseline="0">
          <a:ln>
            <a:noFill/>
          </a:ln>
          <a:solidFill>
            <a:srgbClr val="000000"/>
          </a:solidFill>
          <a:uFillTx/>
          <a:latin typeface="Gill Sans"/>
          <a:ea typeface="Gill Sans"/>
          <a:cs typeface="Gill Sans"/>
          <a:sym typeface="Gill Sans"/>
        </a:defRPr>
      </a:lvl2pPr>
      <a:lvl3pPr marL="0" marR="0" indent="457200" algn="ctr" defTabSz="584200" eaLnBrk="1" latinLnBrk="0" hangingPunct="1">
        <a:lnSpc>
          <a:spcPct val="100000"/>
        </a:lnSpc>
        <a:spcBef>
          <a:spcPts val="0"/>
        </a:spcBef>
        <a:spcAft>
          <a:spcPts val="0"/>
        </a:spcAft>
        <a:buClrTx/>
        <a:buSzTx/>
        <a:buFontTx/>
        <a:buNone/>
        <a:tabLst/>
        <a:defRPr sz="8400" b="0" i="0" u="none" strike="noStrike" cap="none" spc="0" baseline="0">
          <a:ln>
            <a:noFill/>
          </a:ln>
          <a:solidFill>
            <a:srgbClr val="000000"/>
          </a:solidFill>
          <a:uFillTx/>
          <a:latin typeface="Gill Sans"/>
          <a:ea typeface="Gill Sans"/>
          <a:cs typeface="Gill Sans"/>
          <a:sym typeface="Gill Sans"/>
        </a:defRPr>
      </a:lvl3pPr>
      <a:lvl4pPr marL="0" marR="0" indent="685800" algn="ctr" defTabSz="584200" eaLnBrk="1" latinLnBrk="0" hangingPunct="1">
        <a:lnSpc>
          <a:spcPct val="100000"/>
        </a:lnSpc>
        <a:spcBef>
          <a:spcPts val="0"/>
        </a:spcBef>
        <a:spcAft>
          <a:spcPts val="0"/>
        </a:spcAft>
        <a:buClrTx/>
        <a:buSzTx/>
        <a:buFontTx/>
        <a:buNone/>
        <a:tabLst/>
        <a:defRPr sz="8400" b="0" i="0" u="none" strike="noStrike" cap="none" spc="0" baseline="0">
          <a:ln>
            <a:noFill/>
          </a:ln>
          <a:solidFill>
            <a:srgbClr val="000000"/>
          </a:solidFill>
          <a:uFillTx/>
          <a:latin typeface="Gill Sans"/>
          <a:ea typeface="Gill Sans"/>
          <a:cs typeface="Gill Sans"/>
          <a:sym typeface="Gill Sans"/>
        </a:defRPr>
      </a:lvl4pPr>
      <a:lvl5pPr marL="0" marR="0" indent="914400" algn="ctr" defTabSz="584200" eaLnBrk="1" latinLnBrk="0" hangingPunct="1">
        <a:lnSpc>
          <a:spcPct val="100000"/>
        </a:lnSpc>
        <a:spcBef>
          <a:spcPts val="0"/>
        </a:spcBef>
        <a:spcAft>
          <a:spcPts val="0"/>
        </a:spcAft>
        <a:buClrTx/>
        <a:buSzTx/>
        <a:buFontTx/>
        <a:buNone/>
        <a:tabLst/>
        <a:defRPr sz="8400" b="0" i="0" u="none" strike="noStrike" cap="none" spc="0" baseline="0">
          <a:ln>
            <a:noFill/>
          </a:ln>
          <a:solidFill>
            <a:srgbClr val="000000"/>
          </a:solidFill>
          <a:uFillTx/>
          <a:latin typeface="Gill Sans"/>
          <a:ea typeface="Gill Sans"/>
          <a:cs typeface="Gill Sans"/>
          <a:sym typeface="Gill Sans"/>
        </a:defRPr>
      </a:lvl5pPr>
      <a:lvl6pPr marL="0" marR="0" indent="1143000" algn="ctr" defTabSz="584200" eaLnBrk="1" latinLnBrk="0" hangingPunct="1">
        <a:lnSpc>
          <a:spcPct val="100000"/>
        </a:lnSpc>
        <a:spcBef>
          <a:spcPts val="0"/>
        </a:spcBef>
        <a:spcAft>
          <a:spcPts val="0"/>
        </a:spcAft>
        <a:buClrTx/>
        <a:buSzTx/>
        <a:buFontTx/>
        <a:buNone/>
        <a:tabLst/>
        <a:defRPr sz="8400" b="0" i="0" u="none" strike="noStrike" cap="none" spc="0" baseline="0">
          <a:ln>
            <a:noFill/>
          </a:ln>
          <a:solidFill>
            <a:srgbClr val="000000"/>
          </a:solidFill>
          <a:uFillTx/>
          <a:latin typeface="Gill Sans"/>
          <a:ea typeface="Gill Sans"/>
          <a:cs typeface="Gill Sans"/>
          <a:sym typeface="Gill Sans"/>
        </a:defRPr>
      </a:lvl6pPr>
      <a:lvl7pPr marL="0" marR="0" indent="1371600" algn="ctr" defTabSz="584200" eaLnBrk="1" latinLnBrk="0" hangingPunct="1">
        <a:lnSpc>
          <a:spcPct val="100000"/>
        </a:lnSpc>
        <a:spcBef>
          <a:spcPts val="0"/>
        </a:spcBef>
        <a:spcAft>
          <a:spcPts val="0"/>
        </a:spcAft>
        <a:buClrTx/>
        <a:buSzTx/>
        <a:buFontTx/>
        <a:buNone/>
        <a:tabLst/>
        <a:defRPr sz="8400" b="0" i="0" u="none" strike="noStrike" cap="none" spc="0" baseline="0">
          <a:ln>
            <a:noFill/>
          </a:ln>
          <a:solidFill>
            <a:srgbClr val="000000"/>
          </a:solidFill>
          <a:uFillTx/>
          <a:latin typeface="Gill Sans"/>
          <a:ea typeface="Gill Sans"/>
          <a:cs typeface="Gill Sans"/>
          <a:sym typeface="Gill Sans"/>
        </a:defRPr>
      </a:lvl7pPr>
      <a:lvl8pPr marL="0" marR="0" indent="1600200" algn="ctr" defTabSz="584200" eaLnBrk="1" latinLnBrk="0" hangingPunct="1">
        <a:lnSpc>
          <a:spcPct val="100000"/>
        </a:lnSpc>
        <a:spcBef>
          <a:spcPts val="0"/>
        </a:spcBef>
        <a:spcAft>
          <a:spcPts val="0"/>
        </a:spcAft>
        <a:buClrTx/>
        <a:buSzTx/>
        <a:buFontTx/>
        <a:buNone/>
        <a:tabLst/>
        <a:defRPr sz="8400" b="0" i="0" u="none" strike="noStrike" cap="none" spc="0" baseline="0">
          <a:ln>
            <a:noFill/>
          </a:ln>
          <a:solidFill>
            <a:srgbClr val="000000"/>
          </a:solidFill>
          <a:uFillTx/>
          <a:latin typeface="Gill Sans"/>
          <a:ea typeface="Gill Sans"/>
          <a:cs typeface="Gill Sans"/>
          <a:sym typeface="Gill Sans"/>
        </a:defRPr>
      </a:lvl8pPr>
      <a:lvl9pPr marL="0" marR="0" indent="1828800" algn="ctr" defTabSz="584200" eaLnBrk="1" latinLnBrk="0" hangingPunct="1">
        <a:lnSpc>
          <a:spcPct val="100000"/>
        </a:lnSpc>
        <a:spcBef>
          <a:spcPts val="0"/>
        </a:spcBef>
        <a:spcAft>
          <a:spcPts val="0"/>
        </a:spcAft>
        <a:buClrTx/>
        <a:buSzTx/>
        <a:buFontTx/>
        <a:buNone/>
        <a:tabLst/>
        <a:defRPr sz="8400" b="0" i="0" u="none" strike="noStrike" cap="none" spc="0" baseline="0">
          <a:ln>
            <a:noFill/>
          </a:ln>
          <a:solidFill>
            <a:srgbClr val="000000"/>
          </a:solidFill>
          <a:uFillTx/>
          <a:latin typeface="Gill Sans"/>
          <a:ea typeface="Gill Sans"/>
          <a:cs typeface="Gill Sans"/>
          <a:sym typeface="Gill Sans"/>
        </a:defRPr>
      </a:lvl9pPr>
    </p:titleStyle>
    <p:bodyStyle>
      <a:lvl1pPr marL="317500" marR="0" indent="0" algn="l" defTabSz="584200" eaLnBrk="1" latinLnBrk="0" hangingPunct="1">
        <a:lnSpc>
          <a:spcPct val="100000"/>
        </a:lnSpc>
        <a:spcBef>
          <a:spcPts val="2400"/>
        </a:spcBef>
        <a:spcAft>
          <a:spcPts val="0"/>
        </a:spcAft>
        <a:buClrTx/>
        <a:buSzPct val="171000"/>
        <a:buFontTx/>
        <a:buNone/>
        <a:tabLst/>
        <a:defRPr sz="4200" b="0" i="0" u="none" strike="noStrike" cap="none" spc="0" baseline="0">
          <a:ln>
            <a:noFill/>
          </a:ln>
          <a:solidFill>
            <a:srgbClr val="000000"/>
          </a:solidFill>
          <a:uFillTx/>
          <a:latin typeface="Gill Sans"/>
          <a:ea typeface="Gill Sans"/>
          <a:cs typeface="Gill Sans"/>
          <a:sym typeface="Gill Sans"/>
        </a:defRPr>
      </a:lvl1pPr>
      <a:lvl2pPr marL="762000" marR="0" indent="0" algn="l" defTabSz="584200" eaLnBrk="1" latinLnBrk="0" hangingPunct="1">
        <a:lnSpc>
          <a:spcPct val="100000"/>
        </a:lnSpc>
        <a:spcBef>
          <a:spcPts val="2400"/>
        </a:spcBef>
        <a:spcAft>
          <a:spcPts val="0"/>
        </a:spcAft>
        <a:buClrTx/>
        <a:buSzPct val="171000"/>
        <a:buFontTx/>
        <a:buNone/>
        <a:tabLst/>
        <a:defRPr sz="4200" b="0" i="0" u="none" strike="noStrike" cap="none" spc="0" baseline="0">
          <a:ln>
            <a:noFill/>
          </a:ln>
          <a:solidFill>
            <a:srgbClr val="000000"/>
          </a:solidFill>
          <a:uFillTx/>
          <a:latin typeface="Gill Sans"/>
          <a:ea typeface="Gill Sans"/>
          <a:cs typeface="Gill Sans"/>
          <a:sym typeface="Gill Sans"/>
        </a:defRPr>
      </a:lvl2pPr>
      <a:lvl3pPr marL="1206500" marR="0" indent="0" algn="l" defTabSz="584200" eaLnBrk="1" latinLnBrk="0" hangingPunct="1">
        <a:lnSpc>
          <a:spcPct val="100000"/>
        </a:lnSpc>
        <a:spcBef>
          <a:spcPts val="2400"/>
        </a:spcBef>
        <a:spcAft>
          <a:spcPts val="0"/>
        </a:spcAft>
        <a:buClrTx/>
        <a:buSzPct val="171000"/>
        <a:buFontTx/>
        <a:buNone/>
        <a:tabLst/>
        <a:defRPr sz="4200" b="0" i="0" u="none" strike="noStrike" cap="none" spc="0" baseline="0">
          <a:ln>
            <a:noFill/>
          </a:ln>
          <a:solidFill>
            <a:srgbClr val="000000"/>
          </a:solidFill>
          <a:uFillTx/>
          <a:latin typeface="Gill Sans"/>
          <a:ea typeface="Gill Sans"/>
          <a:cs typeface="Gill Sans"/>
          <a:sym typeface="Gill Sans"/>
        </a:defRPr>
      </a:lvl3pPr>
      <a:lvl4pPr marL="1651000" marR="0" indent="0" algn="l" defTabSz="584200" eaLnBrk="1" latinLnBrk="0" hangingPunct="1">
        <a:lnSpc>
          <a:spcPct val="100000"/>
        </a:lnSpc>
        <a:spcBef>
          <a:spcPts val="2400"/>
        </a:spcBef>
        <a:spcAft>
          <a:spcPts val="0"/>
        </a:spcAft>
        <a:buClrTx/>
        <a:buSzPct val="171000"/>
        <a:buFontTx/>
        <a:buNone/>
        <a:tabLst/>
        <a:defRPr sz="4200" b="0" i="0" u="none" strike="noStrike" cap="none" spc="0" baseline="0">
          <a:ln>
            <a:noFill/>
          </a:ln>
          <a:solidFill>
            <a:srgbClr val="000000"/>
          </a:solidFill>
          <a:uFillTx/>
          <a:latin typeface="Gill Sans"/>
          <a:ea typeface="Gill Sans"/>
          <a:cs typeface="Gill Sans"/>
          <a:sym typeface="Gill Sans"/>
        </a:defRPr>
      </a:lvl4pPr>
      <a:lvl5pPr marL="2095500" marR="0" indent="0" algn="l" defTabSz="584200" eaLnBrk="1" latinLnBrk="0" hangingPunct="1">
        <a:lnSpc>
          <a:spcPct val="100000"/>
        </a:lnSpc>
        <a:spcBef>
          <a:spcPts val="2400"/>
        </a:spcBef>
        <a:spcAft>
          <a:spcPts val="0"/>
        </a:spcAft>
        <a:buClrTx/>
        <a:buSzPct val="171000"/>
        <a:buFontTx/>
        <a:buNone/>
        <a:tabLst/>
        <a:defRPr sz="4200" b="0" i="0" u="none" strike="noStrike" cap="none" spc="0" baseline="0">
          <a:ln>
            <a:noFill/>
          </a:ln>
          <a:solidFill>
            <a:srgbClr val="000000"/>
          </a:solidFill>
          <a:uFillTx/>
          <a:latin typeface="Gill Sans"/>
          <a:ea typeface="Gill Sans"/>
          <a:cs typeface="Gill Sans"/>
          <a:sym typeface="Gill Sans"/>
        </a:defRPr>
      </a:lvl5pPr>
      <a:lvl6pPr marL="26454100" marR="0" indent="-24003000" algn="l" defTabSz="584200" eaLnBrk="1" latinLnBrk="0" hangingPunct="1">
        <a:lnSpc>
          <a:spcPct val="100000"/>
        </a:lnSpc>
        <a:spcBef>
          <a:spcPts val="2400"/>
        </a:spcBef>
        <a:spcAft>
          <a:spcPts val="0"/>
        </a:spcAft>
        <a:buClrTx/>
        <a:buSzPct val="171000"/>
        <a:buFontTx/>
        <a:buChar char="•"/>
        <a:tabLst/>
        <a:defRPr sz="4200" b="0" i="0" u="none" strike="noStrike" cap="none" spc="0" baseline="0">
          <a:ln>
            <a:noFill/>
          </a:ln>
          <a:solidFill>
            <a:srgbClr val="000000"/>
          </a:solidFill>
          <a:uFillTx/>
          <a:latin typeface="Gill Sans"/>
          <a:ea typeface="Gill Sans"/>
          <a:cs typeface="Gill Sans"/>
          <a:sym typeface="Gill Sans"/>
        </a:defRPr>
      </a:lvl6pPr>
      <a:lvl7pPr marL="26809700" marR="0" indent="-24003000" algn="l" defTabSz="584200" eaLnBrk="1" latinLnBrk="0" hangingPunct="1">
        <a:lnSpc>
          <a:spcPct val="100000"/>
        </a:lnSpc>
        <a:spcBef>
          <a:spcPts val="2400"/>
        </a:spcBef>
        <a:spcAft>
          <a:spcPts val="0"/>
        </a:spcAft>
        <a:buClrTx/>
        <a:buSzPct val="171000"/>
        <a:buFontTx/>
        <a:buChar char="•"/>
        <a:tabLst/>
        <a:defRPr sz="4200" b="0" i="0" u="none" strike="noStrike" cap="none" spc="0" baseline="0">
          <a:ln>
            <a:noFill/>
          </a:ln>
          <a:solidFill>
            <a:srgbClr val="000000"/>
          </a:solidFill>
          <a:uFillTx/>
          <a:latin typeface="Gill Sans"/>
          <a:ea typeface="Gill Sans"/>
          <a:cs typeface="Gill Sans"/>
          <a:sym typeface="Gill Sans"/>
        </a:defRPr>
      </a:lvl7pPr>
      <a:lvl8pPr marL="27165300" marR="0" indent="-24003000" algn="l" defTabSz="584200" eaLnBrk="1" latinLnBrk="0" hangingPunct="1">
        <a:lnSpc>
          <a:spcPct val="100000"/>
        </a:lnSpc>
        <a:spcBef>
          <a:spcPts val="2400"/>
        </a:spcBef>
        <a:spcAft>
          <a:spcPts val="0"/>
        </a:spcAft>
        <a:buClrTx/>
        <a:buSzPct val="171000"/>
        <a:buFontTx/>
        <a:buChar char="•"/>
        <a:tabLst/>
        <a:defRPr sz="4200" b="0" i="0" u="none" strike="noStrike" cap="none" spc="0" baseline="0">
          <a:ln>
            <a:noFill/>
          </a:ln>
          <a:solidFill>
            <a:srgbClr val="000000"/>
          </a:solidFill>
          <a:uFillTx/>
          <a:latin typeface="Gill Sans"/>
          <a:ea typeface="Gill Sans"/>
          <a:cs typeface="Gill Sans"/>
          <a:sym typeface="Gill Sans"/>
        </a:defRPr>
      </a:lvl8pPr>
      <a:lvl9pPr marL="27520900" marR="0" indent="-24003000" algn="l" defTabSz="584200" eaLnBrk="1" latinLnBrk="0" hangingPunct="1">
        <a:lnSpc>
          <a:spcPct val="100000"/>
        </a:lnSpc>
        <a:spcBef>
          <a:spcPts val="2400"/>
        </a:spcBef>
        <a:spcAft>
          <a:spcPts val="0"/>
        </a:spcAft>
        <a:buClrTx/>
        <a:buSzPct val="171000"/>
        <a:buFontTx/>
        <a:buChar char="•"/>
        <a:tabLst/>
        <a:defRPr sz="4200" b="0" i="0" u="none" strike="noStrike" cap="none" spc="0" baseline="0">
          <a:ln>
            <a:noFill/>
          </a:ln>
          <a:solidFill>
            <a:srgbClr val="000000"/>
          </a:solidFill>
          <a:uFillTx/>
          <a:latin typeface="Gill Sans"/>
          <a:ea typeface="Gill Sans"/>
          <a:cs typeface="Gill Sans"/>
          <a:sym typeface="Gill Sans"/>
        </a:defRPr>
      </a:lvl9pPr>
    </p:bodyStyle>
    <p:otherStyle>
      <a:lvl1pPr marL="0" marR="0" indent="0" algn="ctr" defTabSz="584200" eaLnBrk="1" latinLnBrk="0"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a:defRPr>
      </a:lvl1pPr>
      <a:lvl2pPr marL="0" marR="0" indent="228600" algn="ctr" defTabSz="584200" eaLnBrk="1" latinLnBrk="0"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a:defRPr>
      </a:lvl2pPr>
      <a:lvl3pPr marL="0" marR="0" indent="457200" algn="ctr" defTabSz="584200" eaLnBrk="1" latinLnBrk="0"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a:defRPr>
      </a:lvl3pPr>
      <a:lvl4pPr marL="0" marR="0" indent="685800" algn="ctr" defTabSz="584200" eaLnBrk="1" latinLnBrk="0"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a:defRPr>
      </a:lvl4pPr>
      <a:lvl5pPr marL="0" marR="0" indent="914400" algn="ctr" defTabSz="584200" eaLnBrk="1" latinLnBrk="0"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a:defRPr>
      </a:lvl5pPr>
      <a:lvl6pPr marL="0" marR="0" indent="1143000" algn="ctr" defTabSz="584200" eaLnBrk="1" latinLnBrk="0"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a:defRPr>
      </a:lvl6pPr>
      <a:lvl7pPr marL="0" marR="0" indent="1371600" algn="ctr" defTabSz="584200" eaLnBrk="1" latinLnBrk="0"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a:defRPr>
      </a:lvl7pPr>
      <a:lvl8pPr marL="0" marR="0" indent="1600200" algn="ctr" defTabSz="584200" eaLnBrk="1" latinLnBrk="0"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a:defRPr>
      </a:lvl8pPr>
      <a:lvl9pPr marL="0" marR="0" indent="1828800" algn="ctr" defTabSz="584200" eaLnBrk="1" latinLnBrk="0"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apple-1834328_1280.jpg" descr="apple-1834328_1280.jpg"/>
          <p:cNvPicPr>
            <a:picLocks noGrp="1" noChangeAspect="1"/>
          </p:cNvPicPr>
          <p:nvPr>
            <p:ph type="pic" idx="13"/>
          </p:nvPr>
        </p:nvPicPr>
        <p:blipFill>
          <a:blip r:embed="rId2">
            <a:extLst/>
          </a:blip>
          <a:srcRect l="5610" r="5610"/>
          <a:stretch>
            <a:fillRect/>
          </a:stretch>
        </p:blipFill>
        <p:spPr>
          <a:xfrm>
            <a:off x="0" y="-22852"/>
            <a:ext cx="13004945" cy="9762068"/>
          </a:xfrm>
          <a:prstGeom prst="rect">
            <a:avLst/>
          </a:prstGeom>
        </p:spPr>
      </p:pic>
      <p:sp>
        <p:nvSpPr>
          <p:cNvPr id="18" name="Circle"/>
          <p:cNvSpPr>
            <a:spLocks noGrp="1"/>
          </p:cNvSpPr>
          <p:nvPr>
            <p:ph type="body" idx="14"/>
          </p:nvPr>
        </p:nvSpPr>
        <p:spPr>
          <a:xfrm>
            <a:off x="12026900" y="8813800"/>
            <a:ext cx="609600" cy="609600"/>
          </a:xfrm>
          <a:prstGeom prst="ellipse">
            <a:avLst/>
          </a:prstGeom>
        </p:spPr>
        <p:txBody>
          <a:bodyPr/>
          <a:lstStyle/>
          <a:p>
            <a:pPr marL="0" indent="0" algn="ctr">
              <a:spcBef>
                <a:spcPts val="0"/>
              </a:spcBef>
              <a:buSzTx/>
              <a:buNone/>
              <a:defRPr sz="4000">
                <a:solidFill>
                  <a:srgbClr val="FFFFFF"/>
                </a:solidFill>
                <a:effectLst>
                  <a:outerShdw blurRad="38100" dist="12700" dir="5400000" rotWithShape="0">
                    <a:srgbClr val="000000">
                      <a:alpha val="50000"/>
                    </a:srgbClr>
                  </a:outerShdw>
                </a:effectLst>
              </a:defRPr>
            </a:pPr>
            <a:endParaRPr/>
          </a:p>
        </p:txBody>
      </p:sp>
      <p:sp>
        <p:nvSpPr>
          <p:cNvPr id="19" name="Line"/>
          <p:cNvSpPr>
            <a:spLocks noGrp="1"/>
          </p:cNvSpPr>
          <p:nvPr>
            <p:ph type="body" idx="15"/>
          </p:nvPr>
        </p:nvSpPr>
        <p:spPr>
          <a:xfrm>
            <a:off x="12320544" y="8705928"/>
            <a:ext cx="1" cy="212944"/>
          </a:xfrm>
          <a:prstGeom prst="line">
            <a:avLst/>
          </a:prstGeom>
        </p:spPr>
        <p:txBody>
          <a:bodyPr/>
          <a:lstStyle/>
          <a:p>
            <a:pPr marL="0" indent="0" defTabSz="457200">
              <a:spcBef>
                <a:spcPts val="0"/>
              </a:spcBef>
              <a:buSzTx/>
              <a:buNone/>
              <a:defRPr sz="1200">
                <a:latin typeface="Helvetica"/>
                <a:ea typeface="Helvetica"/>
                <a:cs typeface="Helvetica"/>
                <a:sym typeface="Helvetica"/>
              </a:defRPr>
            </a:pPr>
            <a:endParaRPr/>
          </a:p>
        </p:txBody>
      </p:sp>
      <p:sp>
        <p:nvSpPr>
          <p:cNvPr id="20" name="Line"/>
          <p:cNvSpPr>
            <a:spLocks noGrp="1"/>
          </p:cNvSpPr>
          <p:nvPr>
            <p:ph type="body" idx="16"/>
          </p:nvPr>
        </p:nvSpPr>
        <p:spPr>
          <a:xfrm>
            <a:off x="11888744" y="9125028"/>
            <a:ext cx="242411" cy="128"/>
          </a:xfrm>
          <a:prstGeom prst="line">
            <a:avLst/>
          </a:prstGeom>
        </p:spPr>
        <p:txBody>
          <a:bodyPr/>
          <a:lstStyle/>
          <a:p>
            <a:pPr marL="0" indent="0" defTabSz="457200">
              <a:spcBef>
                <a:spcPts val="0"/>
              </a:spcBef>
              <a:buSzTx/>
              <a:buNone/>
              <a:defRPr sz="1200">
                <a:latin typeface="Helvetica"/>
                <a:ea typeface="Helvetica"/>
                <a:cs typeface="Helvetica"/>
                <a:sym typeface="Helvetica"/>
              </a:defRPr>
            </a:pPr>
            <a:endParaRPr/>
          </a:p>
        </p:txBody>
      </p:sp>
      <p:sp>
        <p:nvSpPr>
          <p:cNvPr id="21" name="Line"/>
          <p:cNvSpPr>
            <a:spLocks noGrp="1"/>
          </p:cNvSpPr>
          <p:nvPr>
            <p:ph type="body" idx="17"/>
          </p:nvPr>
        </p:nvSpPr>
        <p:spPr>
          <a:xfrm>
            <a:off x="12333244" y="9328228"/>
            <a:ext cx="1" cy="212944"/>
          </a:xfrm>
          <a:prstGeom prst="line">
            <a:avLst/>
          </a:prstGeom>
        </p:spPr>
        <p:txBody>
          <a:bodyPr/>
          <a:lstStyle/>
          <a:p>
            <a:pPr marL="0" indent="0" defTabSz="457200">
              <a:spcBef>
                <a:spcPts val="0"/>
              </a:spcBef>
              <a:buSzTx/>
              <a:buNone/>
              <a:defRPr sz="1200">
                <a:latin typeface="Helvetica"/>
                <a:ea typeface="Helvetica"/>
                <a:cs typeface="Helvetica"/>
                <a:sym typeface="Helvetica"/>
              </a:defRPr>
            </a:pPr>
            <a:endParaRPr/>
          </a:p>
        </p:txBody>
      </p:sp>
      <p:sp>
        <p:nvSpPr>
          <p:cNvPr id="22" name="Line"/>
          <p:cNvSpPr>
            <a:spLocks noGrp="1"/>
          </p:cNvSpPr>
          <p:nvPr>
            <p:ph type="body" idx="18"/>
          </p:nvPr>
        </p:nvSpPr>
        <p:spPr>
          <a:xfrm>
            <a:off x="12536444" y="9099628"/>
            <a:ext cx="242411" cy="128"/>
          </a:xfrm>
          <a:prstGeom prst="line">
            <a:avLst/>
          </a:prstGeom>
        </p:spPr>
        <p:txBody>
          <a:bodyPr/>
          <a:lstStyle/>
          <a:p>
            <a:pPr marL="0" indent="0" defTabSz="457200">
              <a:spcBef>
                <a:spcPts val="0"/>
              </a:spcBef>
              <a:buSzTx/>
              <a:buNone/>
              <a:defRPr sz="1200">
                <a:latin typeface="Helvetica"/>
                <a:ea typeface="Helvetica"/>
                <a:cs typeface="Helvetica"/>
                <a:sym typeface="Helvetica"/>
              </a:defRPr>
            </a:pPr>
            <a:endParaRPr/>
          </a:p>
        </p:txBody>
      </p:sp>
      <p:sp>
        <p:nvSpPr>
          <p:cNvPr id="23" name="Circle"/>
          <p:cNvSpPr>
            <a:spLocks noGrp="1"/>
          </p:cNvSpPr>
          <p:nvPr>
            <p:ph type="body" idx="19"/>
          </p:nvPr>
        </p:nvSpPr>
        <p:spPr>
          <a:xfrm>
            <a:off x="685800" y="673100"/>
            <a:ext cx="1270000" cy="1270000"/>
          </a:xfrm>
          <a:prstGeom prst="ellipse">
            <a:avLst/>
          </a:prstGeom>
        </p:spPr>
        <p:txBody>
          <a:bodyPr/>
          <a:lstStyle/>
          <a:p>
            <a:pPr marL="0" indent="0" algn="ctr">
              <a:spcBef>
                <a:spcPts val="0"/>
              </a:spcBef>
              <a:buSzTx/>
              <a:buNone/>
              <a:defRPr sz="4000">
                <a:solidFill>
                  <a:srgbClr val="FFFFFF"/>
                </a:solidFill>
                <a:effectLst>
                  <a:outerShdw blurRad="38100" dist="12700" dir="5400000" rotWithShape="0">
                    <a:srgbClr val="000000">
                      <a:alpha val="50000"/>
                    </a:srgbClr>
                  </a:outerShdw>
                </a:effectLst>
              </a:defRPr>
            </a:pPr>
            <a:endParaRPr/>
          </a:p>
        </p:txBody>
      </p:sp>
      <p:sp>
        <p:nvSpPr>
          <p:cNvPr id="24" name="Circle"/>
          <p:cNvSpPr>
            <a:spLocks noGrp="1"/>
          </p:cNvSpPr>
          <p:nvPr>
            <p:ph type="body" idx="20"/>
          </p:nvPr>
        </p:nvSpPr>
        <p:spPr>
          <a:xfrm>
            <a:off x="1117600" y="1104900"/>
            <a:ext cx="419100" cy="419100"/>
          </a:xfrm>
          <a:prstGeom prst="ellipse">
            <a:avLst/>
          </a:prstGeom>
        </p:spPr>
        <p:txBody>
          <a:bodyPr/>
          <a:lstStyle/>
          <a:p>
            <a:pPr marL="0" indent="0" algn="ctr">
              <a:spcBef>
                <a:spcPts val="0"/>
              </a:spcBef>
              <a:buSzTx/>
              <a:buNone/>
              <a:defRPr sz="4000">
                <a:solidFill>
                  <a:srgbClr val="FFFFFF"/>
                </a:solidFill>
                <a:effectLst>
                  <a:outerShdw blurRad="38100" dist="12700" dir="5400000" rotWithShape="0">
                    <a:srgbClr val="000000">
                      <a:alpha val="50000"/>
                    </a:srgbClr>
                  </a:outerShdw>
                </a:effectLst>
              </a:defRPr>
            </a:pPr>
            <a:endParaRPr/>
          </a:p>
        </p:txBody>
      </p:sp>
      <p:sp>
        <p:nvSpPr>
          <p:cNvPr id="25" name="Line"/>
          <p:cNvSpPr>
            <a:spLocks noGrp="1"/>
          </p:cNvSpPr>
          <p:nvPr>
            <p:ph type="body" idx="21"/>
          </p:nvPr>
        </p:nvSpPr>
        <p:spPr>
          <a:xfrm>
            <a:off x="1341966" y="698500"/>
            <a:ext cx="4220634" cy="61806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3466" y="296"/>
                </a:lnTo>
                <a:lnTo>
                  <a:pt x="21600" y="0"/>
                </a:lnTo>
              </a:path>
            </a:pathLst>
          </a:custGeom>
        </p:spPr>
        <p:txBody>
          <a:bodyPr/>
          <a:lstStyle/>
          <a:p>
            <a:pPr marL="0" indent="0" algn="ctr">
              <a:spcBef>
                <a:spcPts val="0"/>
              </a:spcBef>
              <a:buSzTx/>
              <a:buNone/>
              <a:defRPr sz="4000">
                <a:solidFill>
                  <a:srgbClr val="FFFFFF"/>
                </a:solidFill>
                <a:effectLst>
                  <a:outerShdw blurRad="38100" dist="12700" dir="5400000" rotWithShape="0">
                    <a:srgbClr val="000000">
                      <a:alpha val="50000"/>
                    </a:srgbClr>
                  </a:outerShdw>
                </a:effectLst>
              </a:defRPr>
            </a:pPr>
            <a:endParaRPr dirty="0"/>
          </a:p>
        </p:txBody>
      </p:sp>
      <p:sp>
        <p:nvSpPr>
          <p:cNvPr id="26" name="Line"/>
          <p:cNvSpPr>
            <a:spLocks noGrp="1"/>
          </p:cNvSpPr>
          <p:nvPr>
            <p:ph type="body" idx="22"/>
          </p:nvPr>
        </p:nvSpPr>
        <p:spPr>
          <a:xfrm>
            <a:off x="1648037" y="1764264"/>
            <a:ext cx="182309" cy="182309"/>
          </a:xfrm>
          <a:prstGeom prst="line">
            <a:avLst/>
          </a:prstGeom>
        </p:spPr>
        <p:txBody>
          <a:bodyPr/>
          <a:lstStyle/>
          <a:p>
            <a:pPr marL="0" indent="0" defTabSz="457200">
              <a:spcBef>
                <a:spcPts val="0"/>
              </a:spcBef>
              <a:buSzTx/>
              <a:buNone/>
              <a:defRPr sz="1200">
                <a:latin typeface="Helvetica"/>
                <a:ea typeface="Helvetica"/>
                <a:cs typeface="Helvetica"/>
                <a:sym typeface="Helvetica"/>
              </a:defRPr>
            </a:pPr>
            <a:endParaRPr/>
          </a:p>
        </p:txBody>
      </p:sp>
      <p:sp>
        <p:nvSpPr>
          <p:cNvPr id="27" name="Line"/>
          <p:cNvSpPr>
            <a:spLocks noGrp="1"/>
          </p:cNvSpPr>
          <p:nvPr>
            <p:ph type="body" idx="23"/>
          </p:nvPr>
        </p:nvSpPr>
        <p:spPr>
          <a:xfrm>
            <a:off x="759037" y="811764"/>
            <a:ext cx="182309" cy="182309"/>
          </a:xfrm>
          <a:prstGeom prst="line">
            <a:avLst/>
          </a:prstGeom>
        </p:spPr>
        <p:txBody>
          <a:bodyPr/>
          <a:lstStyle/>
          <a:p>
            <a:pPr marL="0" indent="0" defTabSz="457200">
              <a:spcBef>
                <a:spcPts val="0"/>
              </a:spcBef>
              <a:buSzTx/>
              <a:buNone/>
              <a:defRPr sz="1200">
                <a:latin typeface="Helvetica"/>
                <a:ea typeface="Helvetica"/>
                <a:cs typeface="Helvetica"/>
                <a:sym typeface="Helvetica"/>
              </a:defRPr>
            </a:pPr>
            <a:endParaRPr/>
          </a:p>
        </p:txBody>
      </p:sp>
      <p:sp>
        <p:nvSpPr>
          <p:cNvPr id="28" name="Line"/>
          <p:cNvSpPr>
            <a:spLocks noGrp="1"/>
          </p:cNvSpPr>
          <p:nvPr>
            <p:ph type="body" idx="24"/>
          </p:nvPr>
        </p:nvSpPr>
        <p:spPr>
          <a:xfrm flipH="1">
            <a:off x="1320799" y="1333500"/>
            <a:ext cx="1" cy="2224574"/>
          </a:xfrm>
          <a:prstGeom prst="line">
            <a:avLst/>
          </a:prstGeom>
        </p:spPr>
        <p:txBody>
          <a:bodyPr/>
          <a:lstStyle/>
          <a:p>
            <a:pPr marL="0" indent="0" defTabSz="457200">
              <a:spcBef>
                <a:spcPts val="0"/>
              </a:spcBef>
              <a:buSzTx/>
              <a:buNone/>
              <a:defRPr sz="1200">
                <a:latin typeface="Helvetica"/>
                <a:ea typeface="Helvetica"/>
                <a:cs typeface="Helvetica"/>
                <a:sym typeface="Helvetica"/>
              </a:defRPr>
            </a:pPr>
            <a:endParaRPr/>
          </a:p>
        </p:txBody>
      </p:sp>
      <p:sp>
        <p:nvSpPr>
          <p:cNvPr id="29" name="15"/>
          <p:cNvSpPr txBox="1">
            <a:spLocks noGrp="1"/>
          </p:cNvSpPr>
          <p:nvPr>
            <p:ph type="body" idx="25"/>
          </p:nvPr>
        </p:nvSpPr>
        <p:spPr>
          <a:xfrm>
            <a:off x="12039600" y="8888988"/>
            <a:ext cx="571500" cy="471924"/>
          </a:xfrm>
          <a:prstGeom prst="rect">
            <a:avLst/>
          </a:prstGeom>
        </p:spPr>
        <p:txBody>
          <a:bodyPr/>
          <a:lstStyle/>
          <a:p>
            <a:r>
              <a:rPr dirty="0">
                <a:solidFill>
                  <a:schemeClr val="bg2"/>
                </a:solidFill>
              </a:rPr>
              <a:t>1</a:t>
            </a:r>
            <a:endParaRPr lang="pt-BR" dirty="0">
              <a:solidFill>
                <a:schemeClr val="bg2"/>
              </a:solidFill>
            </a:endParaRPr>
          </a:p>
        </p:txBody>
      </p:sp>
      <p:sp>
        <p:nvSpPr>
          <p:cNvPr id="30" name="Duis autem vel eum iriure dolor"/>
          <p:cNvSpPr txBox="1">
            <a:spLocks noGrp="1"/>
          </p:cNvSpPr>
          <p:nvPr>
            <p:ph type="body" idx="26"/>
          </p:nvPr>
        </p:nvSpPr>
        <p:spPr>
          <a:xfrm>
            <a:off x="2959100" y="394777"/>
            <a:ext cx="2857500" cy="302647"/>
          </a:xfrm>
          <a:prstGeom prst="rect">
            <a:avLst/>
          </a:prstGeom>
        </p:spPr>
        <p:txBody>
          <a:bodyPr/>
          <a:lstStyle/>
          <a:p>
            <a:r>
              <a:rPr lang="pt-BR" dirty="0">
                <a:solidFill>
                  <a:schemeClr val="bg2"/>
                </a:solidFill>
              </a:rPr>
              <a:t>Sistemas Operacionais</a:t>
            </a:r>
            <a:endParaRPr dirty="0">
              <a:solidFill>
                <a:schemeClr val="bg2"/>
              </a:solidFill>
            </a:endParaRPr>
          </a:p>
        </p:txBody>
      </p:sp>
      <p:sp>
        <p:nvSpPr>
          <p:cNvPr id="31" name="Claritas est etiam"/>
          <p:cNvSpPr txBox="1">
            <a:spLocks noGrp="1"/>
          </p:cNvSpPr>
          <p:nvPr>
            <p:ph type="body" idx="27"/>
          </p:nvPr>
        </p:nvSpPr>
        <p:spPr>
          <a:xfrm rot="16197228">
            <a:off x="279307" y="2463761"/>
            <a:ext cx="1651001" cy="533479"/>
          </a:xfrm>
          <a:prstGeom prst="rect">
            <a:avLst/>
          </a:prstGeom>
        </p:spPr>
        <p:txBody>
          <a:bodyPr/>
          <a:lstStyle/>
          <a:p>
            <a:r>
              <a:rPr lang="pt-BR" sz="1400" dirty="0">
                <a:solidFill>
                  <a:schemeClr val="bg2"/>
                </a:solidFill>
                <a:latin typeface="Helvetica" pitchFamily="2" charset="0"/>
              </a:rPr>
              <a:t>Sistemas Operacionais</a:t>
            </a:r>
            <a:endParaRPr sz="1400" dirty="0">
              <a:solidFill>
                <a:schemeClr val="bg2"/>
              </a:solidFill>
              <a:latin typeface="Helvetica" pitchFamily="2" charset="0"/>
            </a:endParaRPr>
          </a:p>
        </p:txBody>
      </p:sp>
      <p:sp>
        <p:nvSpPr>
          <p:cNvPr id="32" name="Keynote Theme">
            <a:extLst>
              <a:ext uri="{FF2B5EF4-FFF2-40B4-BE49-F238E27FC236}">
                <a16:creationId xmlns:a16="http://schemas.microsoft.com/office/drawing/2014/main" id="{2C93DFBB-F787-0A4C-AEA9-F9289443B346}"/>
              </a:ext>
            </a:extLst>
          </p:cNvPr>
          <p:cNvSpPr txBox="1">
            <a:spLocks/>
          </p:cNvSpPr>
          <p:nvPr/>
        </p:nvSpPr>
        <p:spPr>
          <a:xfrm>
            <a:off x="1581285" y="1270312"/>
            <a:ext cx="9606320" cy="2561459"/>
          </a:xfrm>
          <a:prstGeom prst="rect">
            <a:avLst/>
          </a:prstGeom>
          <a:ln w="12700">
            <a:solidFill>
              <a:srgbClr val="83E7FF"/>
            </a:solidFill>
            <a:miter lim="400000"/>
          </a:ln>
          <a:effectLst>
            <a:softEdge rad="1270000"/>
          </a:effectLst>
          <a:extLst>
            <a:ext uri="{C572A759-6A51-4108-AA02-DFA0A04FC94B}">
              <ma14:wrappingTextBoxFlag xmlns="" xmlns:ma14="http://schemas.microsoft.com/office/mac/drawingml/2011/main" val="1"/>
            </a:ext>
          </a:extLst>
        </p:spPr>
        <p:txBody>
          <a:bodyPr lIns="0" tIns="0" rIns="0" bIns="0" anchor="t"/>
          <a:lstStyle>
            <a:lvl1pPr marL="317500" marR="0" indent="0" algn="l" defTabSz="584200" eaLnBrk="1" latinLnBrk="0" hangingPunct="1">
              <a:lnSpc>
                <a:spcPct val="100000"/>
              </a:lnSpc>
              <a:spcBef>
                <a:spcPts val="2400"/>
              </a:spcBef>
              <a:spcAft>
                <a:spcPts val="0"/>
              </a:spcAft>
              <a:buClrTx/>
              <a:buSzPct val="171000"/>
              <a:buFontTx/>
              <a:buNone/>
              <a:tabLst/>
              <a:defRPr sz="4200" b="0" i="0" u="none" strike="noStrike" cap="none" spc="0" baseline="0">
                <a:ln>
                  <a:noFill/>
                </a:ln>
                <a:solidFill>
                  <a:srgbClr val="000000"/>
                </a:solidFill>
                <a:uFillTx/>
                <a:latin typeface="Gill Sans"/>
                <a:ea typeface="Gill Sans"/>
                <a:cs typeface="Gill Sans"/>
                <a:sym typeface="Gill Sans"/>
              </a:defRPr>
            </a:lvl1pPr>
            <a:lvl2pPr marL="762000" marR="0" indent="0" algn="l" defTabSz="584200" eaLnBrk="1" latinLnBrk="0" hangingPunct="1">
              <a:lnSpc>
                <a:spcPct val="100000"/>
              </a:lnSpc>
              <a:spcBef>
                <a:spcPts val="2400"/>
              </a:spcBef>
              <a:spcAft>
                <a:spcPts val="0"/>
              </a:spcAft>
              <a:buClrTx/>
              <a:buSzPct val="171000"/>
              <a:buFontTx/>
              <a:buNone/>
              <a:tabLst/>
              <a:defRPr sz="4200" b="0" i="0" u="none" strike="noStrike" cap="none" spc="0" baseline="0">
                <a:ln>
                  <a:noFill/>
                </a:ln>
                <a:solidFill>
                  <a:srgbClr val="000000"/>
                </a:solidFill>
                <a:uFillTx/>
                <a:latin typeface="Gill Sans"/>
                <a:ea typeface="Gill Sans"/>
                <a:cs typeface="Gill Sans"/>
                <a:sym typeface="Gill Sans"/>
              </a:defRPr>
            </a:lvl2pPr>
            <a:lvl3pPr marL="1206500" marR="0" indent="0" algn="l" defTabSz="584200" eaLnBrk="1" latinLnBrk="0" hangingPunct="1">
              <a:lnSpc>
                <a:spcPct val="100000"/>
              </a:lnSpc>
              <a:spcBef>
                <a:spcPts val="2400"/>
              </a:spcBef>
              <a:spcAft>
                <a:spcPts val="0"/>
              </a:spcAft>
              <a:buClrTx/>
              <a:buSzPct val="171000"/>
              <a:buFontTx/>
              <a:buNone/>
              <a:tabLst/>
              <a:defRPr sz="4200" b="0" i="0" u="none" strike="noStrike" cap="none" spc="0" baseline="0">
                <a:ln>
                  <a:noFill/>
                </a:ln>
                <a:solidFill>
                  <a:srgbClr val="000000"/>
                </a:solidFill>
                <a:uFillTx/>
                <a:latin typeface="Gill Sans"/>
                <a:ea typeface="Gill Sans"/>
                <a:cs typeface="Gill Sans"/>
                <a:sym typeface="Gill Sans"/>
              </a:defRPr>
            </a:lvl3pPr>
            <a:lvl4pPr marL="1651000" marR="0" indent="0" algn="l" defTabSz="584200" eaLnBrk="1" latinLnBrk="0" hangingPunct="1">
              <a:lnSpc>
                <a:spcPct val="100000"/>
              </a:lnSpc>
              <a:spcBef>
                <a:spcPts val="2400"/>
              </a:spcBef>
              <a:spcAft>
                <a:spcPts val="0"/>
              </a:spcAft>
              <a:buClrTx/>
              <a:buSzPct val="171000"/>
              <a:buFontTx/>
              <a:buNone/>
              <a:tabLst/>
              <a:defRPr sz="4200" b="0" i="0" u="none" strike="noStrike" cap="none" spc="0" baseline="0">
                <a:ln>
                  <a:noFill/>
                </a:ln>
                <a:solidFill>
                  <a:srgbClr val="000000"/>
                </a:solidFill>
                <a:uFillTx/>
                <a:latin typeface="Gill Sans"/>
                <a:ea typeface="Gill Sans"/>
                <a:cs typeface="Gill Sans"/>
                <a:sym typeface="Gill Sans"/>
              </a:defRPr>
            </a:lvl4pPr>
            <a:lvl5pPr marL="2095500" marR="0" indent="0" algn="l" defTabSz="584200" eaLnBrk="1" latinLnBrk="0" hangingPunct="1">
              <a:lnSpc>
                <a:spcPct val="100000"/>
              </a:lnSpc>
              <a:spcBef>
                <a:spcPts val="2400"/>
              </a:spcBef>
              <a:spcAft>
                <a:spcPts val="0"/>
              </a:spcAft>
              <a:buClrTx/>
              <a:buSzPct val="171000"/>
              <a:buFontTx/>
              <a:buNone/>
              <a:tabLst/>
              <a:defRPr sz="4200" b="0" i="0" u="none" strike="noStrike" cap="none" spc="0" baseline="0">
                <a:ln>
                  <a:noFill/>
                </a:ln>
                <a:solidFill>
                  <a:srgbClr val="000000"/>
                </a:solidFill>
                <a:uFillTx/>
                <a:latin typeface="Gill Sans"/>
                <a:ea typeface="Gill Sans"/>
                <a:cs typeface="Gill Sans"/>
                <a:sym typeface="Gill Sans"/>
              </a:defRPr>
            </a:lvl5pPr>
            <a:lvl6pPr marL="26454100" marR="0" indent="-24003000" algn="l" defTabSz="584200" eaLnBrk="1" latinLnBrk="0" hangingPunct="1">
              <a:lnSpc>
                <a:spcPct val="100000"/>
              </a:lnSpc>
              <a:spcBef>
                <a:spcPts val="2400"/>
              </a:spcBef>
              <a:spcAft>
                <a:spcPts val="0"/>
              </a:spcAft>
              <a:buClrTx/>
              <a:buSzPct val="171000"/>
              <a:buFontTx/>
              <a:buChar char="•"/>
              <a:tabLst/>
              <a:defRPr sz="4200" b="0" i="0" u="none" strike="noStrike" cap="none" spc="0" baseline="0">
                <a:ln>
                  <a:noFill/>
                </a:ln>
                <a:solidFill>
                  <a:srgbClr val="000000"/>
                </a:solidFill>
                <a:uFillTx/>
                <a:latin typeface="Gill Sans"/>
                <a:ea typeface="Gill Sans"/>
                <a:cs typeface="Gill Sans"/>
                <a:sym typeface="Gill Sans"/>
              </a:defRPr>
            </a:lvl6pPr>
            <a:lvl7pPr marL="26809700" marR="0" indent="-24003000" algn="l" defTabSz="584200" eaLnBrk="1" latinLnBrk="0" hangingPunct="1">
              <a:lnSpc>
                <a:spcPct val="100000"/>
              </a:lnSpc>
              <a:spcBef>
                <a:spcPts val="2400"/>
              </a:spcBef>
              <a:spcAft>
                <a:spcPts val="0"/>
              </a:spcAft>
              <a:buClrTx/>
              <a:buSzPct val="171000"/>
              <a:buFontTx/>
              <a:buChar char="•"/>
              <a:tabLst/>
              <a:defRPr sz="4200" b="0" i="0" u="none" strike="noStrike" cap="none" spc="0" baseline="0">
                <a:ln>
                  <a:noFill/>
                </a:ln>
                <a:solidFill>
                  <a:srgbClr val="000000"/>
                </a:solidFill>
                <a:uFillTx/>
                <a:latin typeface="Gill Sans"/>
                <a:ea typeface="Gill Sans"/>
                <a:cs typeface="Gill Sans"/>
                <a:sym typeface="Gill Sans"/>
              </a:defRPr>
            </a:lvl7pPr>
            <a:lvl8pPr marL="27165300" marR="0" indent="-24003000" algn="l" defTabSz="584200" eaLnBrk="1" latinLnBrk="0" hangingPunct="1">
              <a:lnSpc>
                <a:spcPct val="100000"/>
              </a:lnSpc>
              <a:spcBef>
                <a:spcPts val="2400"/>
              </a:spcBef>
              <a:spcAft>
                <a:spcPts val="0"/>
              </a:spcAft>
              <a:buClrTx/>
              <a:buSzPct val="171000"/>
              <a:buFontTx/>
              <a:buChar char="•"/>
              <a:tabLst/>
              <a:defRPr sz="4200" b="0" i="0" u="none" strike="noStrike" cap="none" spc="0" baseline="0">
                <a:ln>
                  <a:noFill/>
                </a:ln>
                <a:solidFill>
                  <a:srgbClr val="000000"/>
                </a:solidFill>
                <a:uFillTx/>
                <a:latin typeface="Gill Sans"/>
                <a:ea typeface="Gill Sans"/>
                <a:cs typeface="Gill Sans"/>
                <a:sym typeface="Gill Sans"/>
              </a:defRPr>
            </a:lvl8pPr>
            <a:lvl9pPr marL="27520900" marR="0" indent="-24003000" algn="l" defTabSz="584200" eaLnBrk="1" latinLnBrk="0" hangingPunct="1">
              <a:lnSpc>
                <a:spcPct val="100000"/>
              </a:lnSpc>
              <a:spcBef>
                <a:spcPts val="2400"/>
              </a:spcBef>
              <a:spcAft>
                <a:spcPts val="0"/>
              </a:spcAft>
              <a:buClrTx/>
              <a:buSzPct val="171000"/>
              <a:buFontTx/>
              <a:buChar char="•"/>
              <a:tabLst/>
              <a:defRPr sz="4200" b="0" i="0" u="none" strike="noStrike" cap="none" spc="0" baseline="0">
                <a:ln>
                  <a:noFill/>
                </a:ln>
                <a:solidFill>
                  <a:srgbClr val="000000"/>
                </a:solidFill>
                <a:uFillTx/>
                <a:latin typeface="Gill Sans"/>
                <a:ea typeface="Gill Sans"/>
                <a:cs typeface="Gill Sans"/>
                <a:sym typeface="Gill Sans"/>
              </a:defRPr>
            </a:lvl9pPr>
          </a:lstStyle>
          <a:p>
            <a:pPr algn="ctr"/>
            <a:r>
              <a:rPr lang="en-US" sz="4000" dirty="0" err="1">
                <a:solidFill>
                  <a:schemeClr val="bg1"/>
                </a:solidFill>
                <a:latin typeface="Helvetica" pitchFamily="2" charset="0"/>
              </a:rPr>
              <a:t>Lista</a:t>
            </a:r>
            <a:r>
              <a:rPr lang="en-US" sz="4000" dirty="0">
                <a:solidFill>
                  <a:schemeClr val="bg1"/>
                </a:solidFill>
                <a:latin typeface="Helvetica" pitchFamily="2" charset="0"/>
              </a:rPr>
              <a:t> 1</a:t>
            </a:r>
          </a:p>
          <a:p>
            <a:pPr algn="ctr"/>
            <a:r>
              <a:rPr lang="en-US" sz="4000" dirty="0" err="1">
                <a:solidFill>
                  <a:schemeClr val="bg1"/>
                </a:solidFill>
                <a:latin typeface="Helvetica" pitchFamily="2" charset="0"/>
              </a:rPr>
              <a:t>Sistemas</a:t>
            </a:r>
            <a:r>
              <a:rPr lang="en-US" sz="4000" dirty="0">
                <a:solidFill>
                  <a:schemeClr val="bg1"/>
                </a:solidFill>
                <a:latin typeface="Helvetica" pitchFamily="2" charset="0"/>
              </a:rPr>
              <a:t> </a:t>
            </a:r>
            <a:r>
              <a:rPr lang="en-US" sz="4000" dirty="0" err="1">
                <a:solidFill>
                  <a:schemeClr val="bg1"/>
                </a:solidFill>
                <a:latin typeface="Helvetica" pitchFamily="2" charset="0"/>
              </a:rPr>
              <a:t>Operacionais</a:t>
            </a:r>
            <a:endParaRPr lang="en-US" sz="4000" dirty="0">
              <a:solidFill>
                <a:schemeClr val="bg1"/>
              </a:solidFill>
              <a:latin typeface="Helvetica" pitchFamily="2" charset="0"/>
            </a:endParaRPr>
          </a:p>
          <a:p>
            <a:pPr algn="ctr"/>
            <a:r>
              <a:rPr lang="en-US" sz="4000" dirty="0">
                <a:solidFill>
                  <a:schemeClr val="tx2">
                    <a:lumMod val="75000"/>
                  </a:schemeClr>
                </a:solidFill>
                <a:latin typeface="Helvetica" pitchFamily="2" charset="0"/>
              </a:rPr>
              <a:t>(SHELL)</a:t>
            </a:r>
          </a:p>
        </p:txBody>
      </p:sp>
      <p:sp>
        <p:nvSpPr>
          <p:cNvPr id="33" name="Nam liber tempor cum soluta nobis eleifend option congue nihil imperdiet doming">
            <a:extLst>
              <a:ext uri="{FF2B5EF4-FFF2-40B4-BE49-F238E27FC236}">
                <a16:creationId xmlns:a16="http://schemas.microsoft.com/office/drawing/2014/main" id="{985A3E85-E2AA-2845-B265-6411E1DA887A}"/>
              </a:ext>
            </a:extLst>
          </p:cNvPr>
          <p:cNvSpPr txBox="1">
            <a:spLocks/>
          </p:cNvSpPr>
          <p:nvPr/>
        </p:nvSpPr>
        <p:spPr>
          <a:xfrm>
            <a:off x="685800" y="5938085"/>
            <a:ext cx="3241351" cy="2770065"/>
          </a:xfrm>
          <a:prstGeom prst="rect">
            <a:avLst/>
          </a:prstGeom>
          <a:ln w="12700">
            <a:solidFill>
              <a:srgbClr val="83E7FF"/>
            </a:solidFill>
            <a:miter lim="400000"/>
          </a:ln>
          <a:effectLst>
            <a:softEdge rad="1270000"/>
          </a:effectLst>
          <a:extLst>
            <a:ext uri="{C572A759-6A51-4108-AA02-DFA0A04FC94B}">
              <ma14:wrappingTextBoxFlag xmlns="" xmlns:ma14="http://schemas.microsoft.com/office/mac/drawingml/2011/main" val="1"/>
            </a:ext>
          </a:extLst>
        </p:spPr>
        <p:txBody>
          <a:bodyPr lIns="50800" tIns="50800" rIns="50800" bIns="50800" anchor="ctr"/>
          <a:lstStyle>
            <a:lvl1pPr marL="317500" marR="0" indent="0" algn="l" defTabSz="584200" eaLnBrk="1" latinLnBrk="0" hangingPunct="1">
              <a:lnSpc>
                <a:spcPct val="100000"/>
              </a:lnSpc>
              <a:spcBef>
                <a:spcPts val="2400"/>
              </a:spcBef>
              <a:spcAft>
                <a:spcPts val="0"/>
              </a:spcAft>
              <a:buClrTx/>
              <a:buSzPct val="171000"/>
              <a:buFontTx/>
              <a:buNone/>
              <a:tabLst/>
              <a:defRPr sz="4200" b="0" i="0" u="none" strike="noStrike" cap="none" spc="0" baseline="0">
                <a:ln>
                  <a:noFill/>
                </a:ln>
                <a:solidFill>
                  <a:srgbClr val="000000"/>
                </a:solidFill>
                <a:uFillTx/>
                <a:latin typeface="Gill Sans"/>
                <a:ea typeface="Gill Sans"/>
                <a:cs typeface="Gill Sans"/>
                <a:sym typeface="Gill Sans"/>
              </a:defRPr>
            </a:lvl1pPr>
            <a:lvl2pPr marL="762000" marR="0" indent="0" algn="l" defTabSz="584200" eaLnBrk="1" latinLnBrk="0" hangingPunct="1">
              <a:lnSpc>
                <a:spcPct val="100000"/>
              </a:lnSpc>
              <a:spcBef>
                <a:spcPts val="2400"/>
              </a:spcBef>
              <a:spcAft>
                <a:spcPts val="0"/>
              </a:spcAft>
              <a:buClrTx/>
              <a:buSzPct val="171000"/>
              <a:buFontTx/>
              <a:buNone/>
              <a:tabLst/>
              <a:defRPr sz="4200" b="0" i="0" u="none" strike="noStrike" cap="none" spc="0" baseline="0">
                <a:ln>
                  <a:noFill/>
                </a:ln>
                <a:solidFill>
                  <a:srgbClr val="000000"/>
                </a:solidFill>
                <a:uFillTx/>
                <a:latin typeface="Gill Sans"/>
                <a:ea typeface="Gill Sans"/>
                <a:cs typeface="Gill Sans"/>
                <a:sym typeface="Gill Sans"/>
              </a:defRPr>
            </a:lvl2pPr>
            <a:lvl3pPr marL="1206500" marR="0" indent="0" algn="l" defTabSz="584200" eaLnBrk="1" latinLnBrk="0" hangingPunct="1">
              <a:lnSpc>
                <a:spcPct val="100000"/>
              </a:lnSpc>
              <a:spcBef>
                <a:spcPts val="2400"/>
              </a:spcBef>
              <a:spcAft>
                <a:spcPts val="0"/>
              </a:spcAft>
              <a:buClrTx/>
              <a:buSzPct val="171000"/>
              <a:buFontTx/>
              <a:buNone/>
              <a:tabLst/>
              <a:defRPr sz="4200" b="0" i="0" u="none" strike="noStrike" cap="none" spc="0" baseline="0">
                <a:ln>
                  <a:noFill/>
                </a:ln>
                <a:solidFill>
                  <a:srgbClr val="000000"/>
                </a:solidFill>
                <a:uFillTx/>
                <a:latin typeface="Gill Sans"/>
                <a:ea typeface="Gill Sans"/>
                <a:cs typeface="Gill Sans"/>
                <a:sym typeface="Gill Sans"/>
              </a:defRPr>
            </a:lvl3pPr>
            <a:lvl4pPr marL="1651000" marR="0" indent="0" algn="l" defTabSz="584200" eaLnBrk="1" latinLnBrk="0" hangingPunct="1">
              <a:lnSpc>
                <a:spcPct val="100000"/>
              </a:lnSpc>
              <a:spcBef>
                <a:spcPts val="2400"/>
              </a:spcBef>
              <a:spcAft>
                <a:spcPts val="0"/>
              </a:spcAft>
              <a:buClrTx/>
              <a:buSzPct val="171000"/>
              <a:buFontTx/>
              <a:buNone/>
              <a:tabLst/>
              <a:defRPr sz="4200" b="0" i="0" u="none" strike="noStrike" cap="none" spc="0" baseline="0">
                <a:ln>
                  <a:noFill/>
                </a:ln>
                <a:solidFill>
                  <a:srgbClr val="000000"/>
                </a:solidFill>
                <a:uFillTx/>
                <a:latin typeface="Gill Sans"/>
                <a:ea typeface="Gill Sans"/>
                <a:cs typeface="Gill Sans"/>
                <a:sym typeface="Gill Sans"/>
              </a:defRPr>
            </a:lvl4pPr>
            <a:lvl5pPr marL="2095500" marR="0" indent="0" algn="l" defTabSz="584200" eaLnBrk="1" latinLnBrk="0" hangingPunct="1">
              <a:lnSpc>
                <a:spcPct val="100000"/>
              </a:lnSpc>
              <a:spcBef>
                <a:spcPts val="2400"/>
              </a:spcBef>
              <a:spcAft>
                <a:spcPts val="0"/>
              </a:spcAft>
              <a:buClrTx/>
              <a:buSzPct val="171000"/>
              <a:buFontTx/>
              <a:buNone/>
              <a:tabLst/>
              <a:defRPr sz="4200" b="0" i="0" u="none" strike="noStrike" cap="none" spc="0" baseline="0">
                <a:ln>
                  <a:noFill/>
                </a:ln>
                <a:solidFill>
                  <a:srgbClr val="000000"/>
                </a:solidFill>
                <a:uFillTx/>
                <a:latin typeface="Gill Sans"/>
                <a:ea typeface="Gill Sans"/>
                <a:cs typeface="Gill Sans"/>
                <a:sym typeface="Gill Sans"/>
              </a:defRPr>
            </a:lvl5pPr>
            <a:lvl6pPr marL="26454100" marR="0" indent="-24003000" algn="l" defTabSz="584200" eaLnBrk="1" latinLnBrk="0" hangingPunct="1">
              <a:lnSpc>
                <a:spcPct val="100000"/>
              </a:lnSpc>
              <a:spcBef>
                <a:spcPts val="2400"/>
              </a:spcBef>
              <a:spcAft>
                <a:spcPts val="0"/>
              </a:spcAft>
              <a:buClrTx/>
              <a:buSzPct val="171000"/>
              <a:buFontTx/>
              <a:buChar char="•"/>
              <a:tabLst/>
              <a:defRPr sz="4200" b="0" i="0" u="none" strike="noStrike" cap="none" spc="0" baseline="0">
                <a:ln>
                  <a:noFill/>
                </a:ln>
                <a:solidFill>
                  <a:srgbClr val="000000"/>
                </a:solidFill>
                <a:uFillTx/>
                <a:latin typeface="Gill Sans"/>
                <a:ea typeface="Gill Sans"/>
                <a:cs typeface="Gill Sans"/>
                <a:sym typeface="Gill Sans"/>
              </a:defRPr>
            </a:lvl6pPr>
            <a:lvl7pPr marL="26809700" marR="0" indent="-24003000" algn="l" defTabSz="584200" eaLnBrk="1" latinLnBrk="0" hangingPunct="1">
              <a:lnSpc>
                <a:spcPct val="100000"/>
              </a:lnSpc>
              <a:spcBef>
                <a:spcPts val="2400"/>
              </a:spcBef>
              <a:spcAft>
                <a:spcPts val="0"/>
              </a:spcAft>
              <a:buClrTx/>
              <a:buSzPct val="171000"/>
              <a:buFontTx/>
              <a:buChar char="•"/>
              <a:tabLst/>
              <a:defRPr sz="4200" b="0" i="0" u="none" strike="noStrike" cap="none" spc="0" baseline="0">
                <a:ln>
                  <a:noFill/>
                </a:ln>
                <a:solidFill>
                  <a:srgbClr val="000000"/>
                </a:solidFill>
                <a:uFillTx/>
                <a:latin typeface="Gill Sans"/>
                <a:ea typeface="Gill Sans"/>
                <a:cs typeface="Gill Sans"/>
                <a:sym typeface="Gill Sans"/>
              </a:defRPr>
            </a:lvl7pPr>
            <a:lvl8pPr marL="27165300" marR="0" indent="-24003000" algn="l" defTabSz="584200" eaLnBrk="1" latinLnBrk="0" hangingPunct="1">
              <a:lnSpc>
                <a:spcPct val="100000"/>
              </a:lnSpc>
              <a:spcBef>
                <a:spcPts val="2400"/>
              </a:spcBef>
              <a:spcAft>
                <a:spcPts val="0"/>
              </a:spcAft>
              <a:buClrTx/>
              <a:buSzPct val="171000"/>
              <a:buFontTx/>
              <a:buChar char="•"/>
              <a:tabLst/>
              <a:defRPr sz="4200" b="0" i="0" u="none" strike="noStrike" cap="none" spc="0" baseline="0">
                <a:ln>
                  <a:noFill/>
                </a:ln>
                <a:solidFill>
                  <a:srgbClr val="000000"/>
                </a:solidFill>
                <a:uFillTx/>
                <a:latin typeface="Gill Sans"/>
                <a:ea typeface="Gill Sans"/>
                <a:cs typeface="Gill Sans"/>
                <a:sym typeface="Gill Sans"/>
              </a:defRPr>
            </a:lvl8pPr>
            <a:lvl9pPr marL="27520900" marR="0" indent="-24003000" algn="l" defTabSz="584200" eaLnBrk="1" latinLnBrk="0" hangingPunct="1">
              <a:lnSpc>
                <a:spcPct val="100000"/>
              </a:lnSpc>
              <a:spcBef>
                <a:spcPts val="2400"/>
              </a:spcBef>
              <a:spcAft>
                <a:spcPts val="0"/>
              </a:spcAft>
              <a:buClrTx/>
              <a:buSzPct val="171000"/>
              <a:buFontTx/>
              <a:buChar char="•"/>
              <a:tabLst/>
              <a:defRPr sz="4200" b="0" i="0" u="none" strike="noStrike" cap="none" spc="0" baseline="0">
                <a:ln>
                  <a:noFill/>
                </a:ln>
                <a:solidFill>
                  <a:srgbClr val="000000"/>
                </a:solidFill>
                <a:uFillTx/>
                <a:latin typeface="Gill Sans"/>
                <a:ea typeface="Gill Sans"/>
                <a:cs typeface="Gill Sans"/>
                <a:sym typeface="Gill Sans"/>
              </a:defRPr>
            </a:lvl9pPr>
          </a:lstStyle>
          <a:p>
            <a:pPr algn="just"/>
            <a:r>
              <a:rPr lang="pt-BR" sz="2200" dirty="0">
                <a:latin typeface="Helvetica" pitchFamily="2" charset="0"/>
              </a:rPr>
              <a:t>Equipe:</a:t>
            </a:r>
          </a:p>
          <a:p>
            <a:pPr algn="just"/>
            <a:r>
              <a:rPr lang="pt-BR" sz="2200" dirty="0">
                <a:latin typeface="Helvetica" pitchFamily="2" charset="0"/>
              </a:rPr>
              <a:t>• João Nascimento</a:t>
            </a:r>
          </a:p>
          <a:p>
            <a:pPr algn="just"/>
            <a:r>
              <a:rPr lang="pt-BR" sz="2200" dirty="0">
                <a:latin typeface="Helvetica" pitchFamily="2" charset="0"/>
              </a:rPr>
              <a:t>• Vitor Viana</a:t>
            </a:r>
          </a:p>
          <a:p>
            <a:pPr algn="just"/>
            <a:r>
              <a:rPr lang="pt-BR" sz="2200" dirty="0">
                <a:latin typeface="Helvetica" pitchFamily="2" charset="0"/>
              </a:rPr>
              <a:t>• Ronald</a:t>
            </a:r>
          </a:p>
          <a:p>
            <a:pPr algn="just"/>
            <a:r>
              <a:rPr lang="pt-BR" sz="2200" dirty="0">
                <a:latin typeface="Helvetica" pitchFamily="2" charset="0"/>
              </a:rPr>
              <a:t>• Gustavo</a:t>
            </a:r>
          </a:p>
        </p:txBody>
      </p:sp>
      <p:sp>
        <p:nvSpPr>
          <p:cNvPr id="34" name="CaixaDeTexto 33">
            <a:extLst>
              <a:ext uri="{FF2B5EF4-FFF2-40B4-BE49-F238E27FC236}">
                <a16:creationId xmlns:a16="http://schemas.microsoft.com/office/drawing/2014/main" id="{2797DDDC-D594-CD49-B8E9-BB0392BFCA23}"/>
              </a:ext>
            </a:extLst>
          </p:cNvPr>
          <p:cNvSpPr txBox="1"/>
          <p:nvPr/>
        </p:nvSpPr>
        <p:spPr>
          <a:xfrm>
            <a:off x="9447256" y="5830819"/>
            <a:ext cx="2592344" cy="1118255"/>
          </a:xfrm>
          <a:prstGeom prst="rect">
            <a:avLst/>
          </a:prstGeom>
          <a:noFill/>
          <a:ln w="12700" cap="flat">
            <a:noFill/>
            <a:miter lim="400000"/>
          </a:ln>
          <a:effectLst>
            <a:outerShdw blurRad="50800" dist="50800" dir="5400000" sx="139000" sy="139000" algn="ctr" rotWithShape="0">
              <a:schemeClr val="bg1">
                <a:alpha val="43000"/>
              </a:schemeClr>
            </a:outerShdw>
          </a:effectLst>
          <a:scene3d>
            <a:camera prst="orthographicFront"/>
            <a:lightRig rig="threePt" dir="t"/>
          </a:scene3d>
          <a:sp3d>
            <a:bevelT prst="slope"/>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kumimoji="0" lang="pt-BR" sz="2200" b="0" i="0" u="none" strike="noStrike" cap="none" spc="0" normalizeH="0" baseline="0" dirty="0">
                <a:ln>
                  <a:noFill/>
                </a:ln>
                <a:solidFill>
                  <a:schemeClr val="bg1"/>
                </a:solidFill>
                <a:effectLst/>
                <a:uFillTx/>
                <a:latin typeface="Helvetica" pitchFamily="2" charset="0"/>
                <a:sym typeface="American Typewriter"/>
              </a:rPr>
              <a:t>Docente:</a:t>
            </a:r>
          </a:p>
          <a:p>
            <a:pPr marL="0" marR="0" indent="0" algn="l" defTabSz="584200" rtl="0" fontAlgn="auto" latinLnBrk="0" hangingPunct="0">
              <a:lnSpc>
                <a:spcPct val="100000"/>
              </a:lnSpc>
              <a:spcBef>
                <a:spcPts val="0"/>
              </a:spcBef>
              <a:spcAft>
                <a:spcPts val="0"/>
              </a:spcAft>
              <a:buClrTx/>
              <a:buSzTx/>
              <a:buFontTx/>
              <a:buNone/>
              <a:tabLst/>
            </a:pPr>
            <a:endParaRPr kumimoji="0" lang="pt-BR" sz="2200" b="0" i="0" u="none" strike="noStrike" cap="none" spc="0" normalizeH="0" baseline="0" dirty="0">
              <a:ln>
                <a:noFill/>
              </a:ln>
              <a:solidFill>
                <a:schemeClr val="bg1"/>
              </a:solidFill>
              <a:effectLst/>
              <a:uFillTx/>
              <a:latin typeface="Helvetica" pitchFamily="2" charset="0"/>
              <a:sym typeface="American Typewriter"/>
            </a:endParaRPr>
          </a:p>
          <a:p>
            <a:pPr marL="0" marR="0" indent="0" algn="just" defTabSz="584200" rtl="0" fontAlgn="auto" latinLnBrk="0" hangingPunct="0">
              <a:lnSpc>
                <a:spcPct val="100000"/>
              </a:lnSpc>
              <a:spcBef>
                <a:spcPts val="0"/>
              </a:spcBef>
              <a:spcAft>
                <a:spcPts val="0"/>
              </a:spcAft>
              <a:buClrTx/>
              <a:buSzTx/>
              <a:buFontTx/>
              <a:buNone/>
              <a:tabLst/>
            </a:pPr>
            <a:r>
              <a:rPr kumimoji="0" lang="pt-BR" sz="2200" b="0" i="0" u="none" strike="noStrike" cap="none" spc="0" normalizeH="0" baseline="0" dirty="0">
                <a:ln>
                  <a:noFill/>
                </a:ln>
                <a:solidFill>
                  <a:schemeClr val="bg1"/>
                </a:solidFill>
                <a:effectLst/>
                <a:uFillTx/>
                <a:latin typeface="Helvetica" pitchFamily="2" charset="0"/>
                <a:sym typeface="American Typewriter"/>
              </a:rPr>
              <a:t>Petrônio Junior</a:t>
            </a:r>
          </a:p>
        </p:txBody>
      </p:sp>
    </p:spTree>
    <p:extLst>
      <p:ext uri="{BB962C8B-B14F-4D97-AF65-F5344CB8AC3E}">
        <p14:creationId xmlns:p14="http://schemas.microsoft.com/office/powerpoint/2010/main" val="976198508"/>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0"/>
          <p:cNvSpPr txBox="1">
            <a:spLocks noGrp="1"/>
          </p:cNvSpPr>
          <p:nvPr>
            <p:ph type="body" idx="13"/>
          </p:nvPr>
        </p:nvSpPr>
        <p:spPr>
          <a:xfrm>
            <a:off x="12039600" y="8862789"/>
            <a:ext cx="571500" cy="498922"/>
          </a:xfrm>
          <a:prstGeom prst="rect">
            <a:avLst/>
          </a:prstGeom>
        </p:spPr>
        <p:txBody>
          <a:bodyPr/>
          <a:lstStyle/>
          <a:p>
            <a:r>
              <a:t>10</a:t>
            </a:r>
          </a:p>
        </p:txBody>
      </p:sp>
      <p:sp>
        <p:nvSpPr>
          <p:cNvPr id="16" name="Duis autem vel eum iriure dolor"/>
          <p:cNvSpPr txBox="1">
            <a:spLocks noGrp="1"/>
          </p:cNvSpPr>
          <p:nvPr>
            <p:ph type="body" idx="18"/>
          </p:nvPr>
        </p:nvSpPr>
        <p:spPr>
          <a:xfrm>
            <a:off x="2959100" y="394777"/>
            <a:ext cx="2857500" cy="302647"/>
          </a:xfrm>
          <a:prstGeom prst="rect">
            <a:avLst/>
          </a:prstGeom>
        </p:spPr>
        <p:txBody>
          <a:bodyPr/>
          <a:lstStyle/>
          <a:p>
            <a:r>
              <a:rPr lang="pt-BR" dirty="0"/>
              <a:t>Sistemas Operacionais</a:t>
            </a:r>
            <a:endParaRPr dirty="0"/>
          </a:p>
        </p:txBody>
      </p:sp>
      <p:sp>
        <p:nvSpPr>
          <p:cNvPr id="17" name="Claritas est etiam"/>
          <p:cNvSpPr txBox="1">
            <a:spLocks noGrp="1"/>
          </p:cNvSpPr>
          <p:nvPr>
            <p:ph type="body" idx="19"/>
          </p:nvPr>
        </p:nvSpPr>
        <p:spPr>
          <a:xfrm rot="16197228">
            <a:off x="279307" y="2479149"/>
            <a:ext cx="1651001" cy="502702"/>
          </a:xfrm>
          <a:prstGeom prst="rect">
            <a:avLst/>
          </a:prstGeom>
        </p:spPr>
        <p:txBody>
          <a:bodyPr/>
          <a:lstStyle/>
          <a:p>
            <a:r>
              <a:rPr lang="pt-BR" dirty="0"/>
              <a:t>Sistemas operacionais</a:t>
            </a:r>
            <a:endParaRPr dirty="0"/>
          </a:p>
        </p:txBody>
      </p:sp>
      <p:sp>
        <p:nvSpPr>
          <p:cNvPr id="18" name="Keynote Theme"/>
          <p:cNvSpPr txBox="1">
            <a:spLocks noGrp="1"/>
          </p:cNvSpPr>
          <p:nvPr>
            <p:ph type="body" idx="20"/>
          </p:nvPr>
        </p:nvSpPr>
        <p:spPr>
          <a:xfrm>
            <a:off x="2137041" y="805568"/>
            <a:ext cx="8730717" cy="1333698"/>
          </a:xfrm>
          <a:prstGeom prst="rect">
            <a:avLst/>
          </a:prstGeom>
        </p:spPr>
        <p:txBody>
          <a:bodyPr/>
          <a:lstStyle/>
          <a:p>
            <a:r>
              <a:rPr lang="pt-BR" sz="4000" dirty="0">
                <a:latin typeface="Helvetica" pitchFamily="2" charset="0"/>
              </a:rPr>
              <a:t>Como o Shell inicia os processos</a:t>
            </a:r>
            <a:endParaRPr sz="4000" dirty="0">
              <a:latin typeface="Helvetica" pitchFamily="2" charset="0"/>
            </a:endParaRPr>
          </a:p>
        </p:txBody>
      </p:sp>
      <p:sp>
        <p:nvSpPr>
          <p:cNvPr id="19" name="Nam liber tempor cum soluta nobis eleifend option congue nihil imperdiet doming"/>
          <p:cNvSpPr txBox="1">
            <a:spLocks noGrp="1"/>
          </p:cNvSpPr>
          <p:nvPr>
            <p:ph type="body" idx="21"/>
          </p:nvPr>
        </p:nvSpPr>
        <p:spPr>
          <a:xfrm>
            <a:off x="1574799" y="2398398"/>
            <a:ext cx="10718801" cy="6514604"/>
          </a:xfrm>
          <a:prstGeom prst="rect">
            <a:avLst/>
          </a:prstGeom>
        </p:spPr>
        <p:txBody>
          <a:bodyPr/>
          <a:lstStyle/>
          <a:p>
            <a:pPr algn="just"/>
            <a:r>
              <a:rPr lang="pt-BR" sz="1500" dirty="0">
                <a:latin typeface="Helvetica" pitchFamily="2" charset="0"/>
              </a:rPr>
              <a:t>Existem apenas duas maneiras de iniciar processos no Unix:.</a:t>
            </a:r>
          </a:p>
          <a:p>
            <a:pPr algn="just"/>
            <a:r>
              <a:rPr lang="pt-BR" sz="1500" dirty="0">
                <a:latin typeface="Helvetica" pitchFamily="2" charset="0"/>
              </a:rPr>
              <a:t>• O primeiro (que quase não conta) é o </a:t>
            </a:r>
            <a:r>
              <a:rPr lang="pt-BR" sz="1500" dirty="0" err="1">
                <a:latin typeface="Helvetica" pitchFamily="2" charset="0"/>
              </a:rPr>
              <a:t>Init</a:t>
            </a:r>
            <a:r>
              <a:rPr lang="pt-BR" sz="1500" dirty="0">
                <a:latin typeface="Helvetica" pitchFamily="2" charset="0"/>
              </a:rPr>
              <a:t>. quando um computador Unix é inicializado, seu </a:t>
            </a:r>
            <a:r>
              <a:rPr lang="pt-BR" sz="1500" dirty="0" err="1">
                <a:latin typeface="Helvetica" pitchFamily="2" charset="0"/>
              </a:rPr>
              <a:t>kernel</a:t>
            </a:r>
            <a:r>
              <a:rPr lang="pt-BR" sz="1500" dirty="0">
                <a:latin typeface="Helvetica" pitchFamily="2" charset="0"/>
              </a:rPr>
              <a:t> é carregado. Uma vez carregado e inicializado, o </a:t>
            </a:r>
            <a:r>
              <a:rPr lang="pt-BR" sz="1500" dirty="0" err="1">
                <a:latin typeface="Helvetica" pitchFamily="2" charset="0"/>
              </a:rPr>
              <a:t>kernel</a:t>
            </a:r>
            <a:r>
              <a:rPr lang="pt-BR" sz="1500" dirty="0">
                <a:latin typeface="Helvetica" pitchFamily="2" charset="0"/>
              </a:rPr>
              <a:t> inicia apenas um processo, chamado </a:t>
            </a:r>
            <a:r>
              <a:rPr lang="pt-BR" sz="1500" dirty="0" err="1">
                <a:latin typeface="Helvetica" pitchFamily="2" charset="0"/>
              </a:rPr>
              <a:t>Init</a:t>
            </a:r>
            <a:r>
              <a:rPr lang="pt-BR" sz="1500" dirty="0">
                <a:latin typeface="Helvetica" pitchFamily="2" charset="0"/>
              </a:rPr>
              <a:t>. Esse processo é executado durante todo o período em que o computador está ligado e gerencia o carregamento dos demais processos necessários para que o seu computador seja</a:t>
            </a:r>
            <a:br>
              <a:rPr lang="pt-BR" sz="1500" dirty="0">
                <a:latin typeface="Helvetica" pitchFamily="2" charset="0"/>
              </a:rPr>
            </a:br>
            <a:r>
              <a:rPr lang="pt-BR" sz="1500" dirty="0">
                <a:latin typeface="Helvetica" pitchFamily="2" charset="0"/>
              </a:rPr>
              <a:t>útil.</a:t>
            </a:r>
            <a:br>
              <a:rPr lang="pt-BR" sz="1500" dirty="0">
                <a:latin typeface="Helvetica" pitchFamily="2" charset="0"/>
              </a:rPr>
            </a:br>
            <a:endParaRPr lang="pt-BR" sz="1500" dirty="0">
              <a:latin typeface="Helvetica" pitchFamily="2" charset="0"/>
            </a:endParaRPr>
          </a:p>
          <a:p>
            <a:pPr algn="just"/>
            <a:r>
              <a:rPr lang="pt-BR" sz="1500" dirty="0">
                <a:latin typeface="Helvetica" pitchFamily="2" charset="0"/>
              </a:rPr>
              <a:t>Como a maioria dos programas não são </a:t>
            </a:r>
            <a:r>
              <a:rPr lang="pt-BR" sz="1500" dirty="0" err="1">
                <a:latin typeface="Helvetica" pitchFamily="2" charset="0"/>
              </a:rPr>
              <a:t>Init</a:t>
            </a:r>
            <a:r>
              <a:rPr lang="pt-BR" sz="1500" dirty="0">
                <a:latin typeface="Helvetica" pitchFamily="2" charset="0"/>
              </a:rPr>
              <a:t>, isso deixa apenas uma maneira prática para os processos começarem: a chamada do sistema </a:t>
            </a:r>
            <a:r>
              <a:rPr lang="pt-BR" sz="1500" dirty="0" err="1">
                <a:latin typeface="Helvetica" pitchFamily="2" charset="0"/>
              </a:rPr>
              <a:t>fork</a:t>
            </a:r>
            <a:r>
              <a:rPr lang="pt-BR" sz="1500" dirty="0">
                <a:latin typeface="Helvetica" pitchFamily="2" charset="0"/>
              </a:rPr>
              <a:t> (). Quando esta função é chamada, o sistema operacional faz uma duplicação do processo e inicia ambos executando. O processo original é chamado de "pai" e o novo é chamado de "filho". </a:t>
            </a:r>
            <a:r>
              <a:rPr lang="pt-BR" sz="1500" dirty="0" err="1">
                <a:latin typeface="Helvetica" pitchFamily="2" charset="0"/>
              </a:rPr>
              <a:t>fork</a:t>
            </a:r>
            <a:r>
              <a:rPr lang="pt-BR" sz="1500" dirty="0">
                <a:latin typeface="Helvetica" pitchFamily="2" charset="0"/>
              </a:rPr>
              <a:t> () retorna 0 ao processo filho e retorna ao pai o número de identificação do processo (PID) de seu filho. Em essência, isso significa que o único caminho para novos processos é começar por um existente que se duplica.</a:t>
            </a:r>
            <a:endParaRPr lang="pt-BR" sz="1500" dirty="0"/>
          </a:p>
          <a:p>
            <a:pPr algn="just"/>
            <a:r>
              <a:rPr lang="pt-BR" sz="1500" dirty="0">
                <a:latin typeface="Helvetica" pitchFamily="2" charset="0"/>
              </a:rPr>
              <a:t>Isso pode soar como um problema. Normalmente, quando se deseja executar um novo processo, não quer apenas outra cópia do mesmo programa. Você quer executar um programa diferente. Isso é o que a chamada de sistema </a:t>
            </a:r>
            <a:r>
              <a:rPr lang="pt-BR" sz="1500" dirty="0" err="1">
                <a:latin typeface="Helvetica" pitchFamily="2" charset="0"/>
              </a:rPr>
              <a:t>exec</a:t>
            </a:r>
            <a:r>
              <a:rPr lang="pt-BR" sz="1500" dirty="0">
                <a:latin typeface="Helvetica" pitchFamily="2" charset="0"/>
              </a:rPr>
              <a:t> () tem tudo a ver. Ele substitui o programa atual em execução por um inteiramente novo. Isso significa que, quando você chama </a:t>
            </a:r>
            <a:r>
              <a:rPr lang="pt-BR" sz="1500" dirty="0" err="1">
                <a:latin typeface="Helvetica" pitchFamily="2" charset="0"/>
              </a:rPr>
              <a:t>exec</a:t>
            </a:r>
            <a:r>
              <a:rPr lang="pt-BR" sz="1500" dirty="0">
                <a:latin typeface="Helvetica" pitchFamily="2" charset="0"/>
              </a:rPr>
              <a:t>, o sistema operacional interrompe seu processo, carrega o novo programa e inicia aquele em seu lugar. Um processo nunca retorna de uma chamada </a:t>
            </a:r>
            <a:r>
              <a:rPr lang="pt-BR" sz="1500" dirty="0" err="1">
                <a:latin typeface="Helvetica" pitchFamily="2" charset="0"/>
              </a:rPr>
              <a:t>exec</a:t>
            </a:r>
            <a:r>
              <a:rPr lang="pt-BR" sz="1500" dirty="0">
                <a:latin typeface="Helvetica" pitchFamily="2" charset="0"/>
              </a:rPr>
              <a:t> () (a menos que haja um erro).</a:t>
            </a:r>
          </a:p>
          <a:p>
            <a:pPr algn="just"/>
            <a:endParaRPr lang="pt-BR" sz="1500" dirty="0">
              <a:latin typeface="Helvetica" pitchFamily="2" charset="0"/>
            </a:endParaRPr>
          </a:p>
          <a:p>
            <a:pPr algn="just"/>
            <a:r>
              <a:rPr lang="pt-BR" sz="1500" dirty="0">
                <a:latin typeface="Helvetica" pitchFamily="2" charset="0"/>
              </a:rPr>
              <a:t>Com essas duas chamadas de sistema, </a:t>
            </a:r>
            <a:r>
              <a:rPr lang="pt-BR" sz="1500" dirty="0" err="1">
                <a:latin typeface="Helvetica" pitchFamily="2" charset="0"/>
              </a:rPr>
              <a:t>teem-se</a:t>
            </a:r>
            <a:r>
              <a:rPr lang="pt-BR" sz="1500" dirty="0">
                <a:latin typeface="Helvetica" pitchFamily="2" charset="0"/>
              </a:rPr>
              <a:t> os blocos de construção de como a maioria dos programas são executados no Unix. Primeiro, um processo existente se bifurca em dois processos separados. Em seguida, o filho usa </a:t>
            </a:r>
            <a:r>
              <a:rPr lang="pt-BR" sz="1500" dirty="0" err="1">
                <a:latin typeface="Helvetica" pitchFamily="2" charset="0"/>
              </a:rPr>
              <a:t>exec</a:t>
            </a:r>
            <a:r>
              <a:rPr lang="pt-BR" sz="1500" dirty="0">
                <a:latin typeface="Helvetica" pitchFamily="2" charset="0"/>
              </a:rPr>
              <a:t> () para se substituir por um novo programa. O processo pai pode continuar fazendo outras coisas, e pode até manter abas em seus filhos, usando a chamada de sistema </a:t>
            </a:r>
            <a:r>
              <a:rPr lang="pt-BR" sz="1500" dirty="0" err="1">
                <a:latin typeface="Helvetica" pitchFamily="2" charset="0"/>
              </a:rPr>
              <a:t>wait</a:t>
            </a:r>
            <a:r>
              <a:rPr lang="pt-BR" sz="1500" dirty="0">
                <a:latin typeface="Helvetica" pitchFamily="2" charset="0"/>
              </a:rPr>
              <a:t> ().</a:t>
            </a:r>
            <a:endParaRPr sz="1500" dirty="0">
              <a:latin typeface="Helvetica" pitchFamily="2" charset="0"/>
            </a:endParaRPr>
          </a:p>
        </p:txBody>
      </p:sp>
    </p:spTree>
    <p:extLst>
      <p:ext uri="{BB962C8B-B14F-4D97-AF65-F5344CB8AC3E}">
        <p14:creationId xmlns:p14="http://schemas.microsoft.com/office/powerpoint/2010/main" val="189454391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11"/>
          <p:cNvSpPr txBox="1">
            <a:spLocks noGrp="1"/>
          </p:cNvSpPr>
          <p:nvPr>
            <p:ph type="body" idx="13"/>
          </p:nvPr>
        </p:nvSpPr>
        <p:spPr>
          <a:xfrm>
            <a:off x="12039600" y="8875489"/>
            <a:ext cx="571500" cy="498922"/>
          </a:xfrm>
          <a:prstGeom prst="rect">
            <a:avLst/>
          </a:prstGeom>
        </p:spPr>
        <p:txBody>
          <a:bodyPr/>
          <a:lstStyle/>
          <a:p>
            <a:r>
              <a:t>11</a:t>
            </a:r>
          </a:p>
        </p:txBody>
      </p:sp>
      <p:sp>
        <p:nvSpPr>
          <p:cNvPr id="12" name="Duis autem vel eum iriure dolor"/>
          <p:cNvSpPr txBox="1">
            <a:spLocks noGrp="1"/>
          </p:cNvSpPr>
          <p:nvPr>
            <p:ph type="body" idx="16"/>
          </p:nvPr>
        </p:nvSpPr>
        <p:spPr>
          <a:xfrm>
            <a:off x="2959100" y="394777"/>
            <a:ext cx="2857500" cy="302647"/>
          </a:xfrm>
          <a:prstGeom prst="rect">
            <a:avLst/>
          </a:prstGeom>
        </p:spPr>
        <p:txBody>
          <a:bodyPr/>
          <a:lstStyle/>
          <a:p>
            <a:r>
              <a:rPr lang="pt-BR" dirty="0"/>
              <a:t>Sistemas operacionais</a:t>
            </a:r>
            <a:endParaRPr dirty="0"/>
          </a:p>
        </p:txBody>
      </p:sp>
      <p:sp>
        <p:nvSpPr>
          <p:cNvPr id="13" name="Claritas est etiam"/>
          <p:cNvSpPr txBox="1">
            <a:spLocks noGrp="1"/>
          </p:cNvSpPr>
          <p:nvPr>
            <p:ph type="body" idx="17"/>
          </p:nvPr>
        </p:nvSpPr>
        <p:spPr>
          <a:xfrm rot="16197228">
            <a:off x="279307" y="2479149"/>
            <a:ext cx="1651001" cy="502702"/>
          </a:xfrm>
          <a:prstGeom prst="rect">
            <a:avLst/>
          </a:prstGeom>
        </p:spPr>
        <p:txBody>
          <a:bodyPr/>
          <a:lstStyle/>
          <a:p>
            <a:r>
              <a:rPr lang="pt-BR" dirty="0"/>
              <a:t>Sistemas Operacionais</a:t>
            </a:r>
            <a:endParaRPr dirty="0"/>
          </a:p>
        </p:txBody>
      </p:sp>
      <p:sp>
        <p:nvSpPr>
          <p:cNvPr id="14" name="Nam liber tempor cum soluta nobis eleifend option congue nihil imperdiet doming"/>
          <p:cNvSpPr txBox="1">
            <a:spLocks noGrp="1"/>
          </p:cNvSpPr>
          <p:nvPr>
            <p:ph type="body" idx="18"/>
          </p:nvPr>
        </p:nvSpPr>
        <p:spPr>
          <a:xfrm>
            <a:off x="1584960" y="6120735"/>
            <a:ext cx="10160000" cy="3253676"/>
          </a:xfrm>
          <a:prstGeom prst="rect">
            <a:avLst/>
          </a:prstGeom>
        </p:spPr>
        <p:txBody>
          <a:bodyPr/>
          <a:lstStyle/>
          <a:p>
            <a:pPr algn="just"/>
            <a:r>
              <a:rPr lang="pt-BR" sz="1400" dirty="0">
                <a:latin typeface="Helvetica" pitchFamily="2" charset="0"/>
              </a:rPr>
              <a:t>Tudo bem. Esta função leva a lista de argumentos que criamos anteriormente. Em seguida, ele bifurca o processo e salva o valor de retorno. Quando </a:t>
            </a:r>
            <a:r>
              <a:rPr lang="pt-BR" sz="1400" dirty="0" err="1">
                <a:latin typeface="Helvetica" pitchFamily="2" charset="0"/>
              </a:rPr>
              <a:t>fork</a:t>
            </a:r>
            <a:r>
              <a:rPr lang="pt-BR" sz="1400" dirty="0">
                <a:latin typeface="Helvetica" pitchFamily="2" charset="0"/>
              </a:rPr>
              <a:t> () retorna, na verdade, temos dois processos em execução simultaneamente. O processo filho terá a primeira condição </a:t>
            </a:r>
            <a:r>
              <a:rPr lang="pt-BR" sz="1400" dirty="0" err="1">
                <a:latin typeface="Helvetica" pitchFamily="2" charset="0"/>
              </a:rPr>
              <a:t>if</a:t>
            </a:r>
            <a:r>
              <a:rPr lang="pt-BR" sz="1400" dirty="0">
                <a:latin typeface="Helvetica" pitchFamily="2" charset="0"/>
              </a:rPr>
              <a:t> (onde </a:t>
            </a:r>
            <a:r>
              <a:rPr lang="pt-BR" sz="1400" dirty="0" err="1">
                <a:latin typeface="Helvetica" pitchFamily="2" charset="0"/>
              </a:rPr>
              <a:t>pid</a:t>
            </a:r>
            <a:r>
              <a:rPr lang="pt-BR" sz="1400" dirty="0">
                <a:latin typeface="Helvetica" pitchFamily="2" charset="0"/>
              </a:rPr>
              <a:t> == 0).</a:t>
            </a:r>
          </a:p>
          <a:p>
            <a:pPr algn="just"/>
            <a:r>
              <a:rPr lang="pt-BR" sz="1400" dirty="0">
                <a:latin typeface="Helvetica" pitchFamily="2" charset="0"/>
              </a:rPr>
              <a:t>No processo filho, queremos executar o comando fornecido pelo usuário. Então, usamos uma das muitas variantes da chamada do sistema </a:t>
            </a:r>
            <a:r>
              <a:rPr lang="pt-BR" sz="1400" dirty="0" err="1">
                <a:latin typeface="Helvetica" pitchFamily="2" charset="0"/>
              </a:rPr>
              <a:t>exec</a:t>
            </a:r>
            <a:r>
              <a:rPr lang="pt-BR" sz="1400" dirty="0">
                <a:latin typeface="Helvetica" pitchFamily="2" charset="0"/>
              </a:rPr>
              <a:t>, </a:t>
            </a:r>
            <a:r>
              <a:rPr lang="pt-BR" sz="1400" dirty="0" err="1">
                <a:latin typeface="Helvetica" pitchFamily="2" charset="0"/>
              </a:rPr>
              <a:t>execvp</a:t>
            </a:r>
            <a:r>
              <a:rPr lang="pt-BR" sz="1400" dirty="0">
                <a:latin typeface="Helvetica" pitchFamily="2" charset="0"/>
              </a:rPr>
              <a:t>. As diferentes variantes do </a:t>
            </a:r>
            <a:r>
              <a:rPr lang="pt-BR" sz="1400" dirty="0" err="1">
                <a:latin typeface="Helvetica" pitchFamily="2" charset="0"/>
              </a:rPr>
              <a:t>exec</a:t>
            </a:r>
            <a:r>
              <a:rPr lang="pt-BR" sz="1400" dirty="0">
                <a:latin typeface="Helvetica" pitchFamily="2" charset="0"/>
              </a:rPr>
              <a:t> fazem coisas ligeiramente diferentes. Alguns pegam um número variável de argumentos de </a:t>
            </a:r>
            <a:r>
              <a:rPr lang="pt-BR" sz="1400" dirty="0" err="1">
                <a:latin typeface="Helvetica" pitchFamily="2" charset="0"/>
              </a:rPr>
              <a:t>string</a:t>
            </a:r>
            <a:r>
              <a:rPr lang="pt-BR" sz="1400" dirty="0">
                <a:latin typeface="Helvetica" pitchFamily="2" charset="0"/>
              </a:rPr>
              <a:t>. Outros pegam uma lista de </a:t>
            </a:r>
            <a:r>
              <a:rPr lang="pt-BR" sz="1400" dirty="0" err="1">
                <a:latin typeface="Helvetica" pitchFamily="2" charset="0"/>
              </a:rPr>
              <a:t>seqüências</a:t>
            </a:r>
            <a:r>
              <a:rPr lang="pt-BR" sz="1400" dirty="0">
                <a:latin typeface="Helvetica" pitchFamily="2" charset="0"/>
              </a:rPr>
              <a:t> de caracteres. Outros ainda permitem especificar o ambiente com o qual o processo é executado. Essa variante específica espera um nome de programa e uma matriz (também chamada de vetor, portanto, o '</a:t>
            </a:r>
            <a:r>
              <a:rPr lang="pt-BR" sz="1400" dirty="0" err="1">
                <a:latin typeface="Helvetica" pitchFamily="2" charset="0"/>
              </a:rPr>
              <a:t>v</a:t>
            </a:r>
            <a:r>
              <a:rPr lang="pt-BR" sz="1400" dirty="0">
                <a:latin typeface="Helvetica" pitchFamily="2" charset="0"/>
              </a:rPr>
              <a:t>') de argumentos de </a:t>
            </a:r>
            <a:r>
              <a:rPr lang="pt-BR" sz="1400" dirty="0" err="1">
                <a:latin typeface="Helvetica" pitchFamily="2" charset="0"/>
              </a:rPr>
              <a:t>string</a:t>
            </a:r>
            <a:r>
              <a:rPr lang="pt-BR" sz="1400" dirty="0">
                <a:latin typeface="Helvetica" pitchFamily="2" charset="0"/>
              </a:rPr>
              <a:t> (o primeiro tem que ser o nome do programa). O "</a:t>
            </a:r>
            <a:r>
              <a:rPr lang="pt-BR" sz="1400" dirty="0" err="1">
                <a:latin typeface="Helvetica" pitchFamily="2" charset="0"/>
              </a:rPr>
              <a:t>p</a:t>
            </a:r>
            <a:r>
              <a:rPr lang="pt-BR" sz="1400" dirty="0">
                <a:latin typeface="Helvetica" pitchFamily="2" charset="0"/>
              </a:rPr>
              <a:t>" significa que, em vez de fornecer o caminho completo do programa para ser executado, daremos seu nome e deixaremos o sistema operacional pesquisar o programa no caminho.</a:t>
            </a:r>
          </a:p>
          <a:p>
            <a:endParaRPr dirty="0"/>
          </a:p>
        </p:txBody>
      </p:sp>
      <p:sp>
        <p:nvSpPr>
          <p:cNvPr id="15" name="Keynote Theme"/>
          <p:cNvSpPr txBox="1">
            <a:spLocks noGrp="1"/>
          </p:cNvSpPr>
          <p:nvPr>
            <p:ph type="body" idx="19"/>
          </p:nvPr>
        </p:nvSpPr>
        <p:spPr>
          <a:xfrm>
            <a:off x="3765127" y="751129"/>
            <a:ext cx="5799666" cy="718145"/>
          </a:xfrm>
          <a:prstGeom prst="rect">
            <a:avLst/>
          </a:prstGeom>
        </p:spPr>
        <p:txBody>
          <a:bodyPr/>
          <a:lstStyle/>
          <a:p>
            <a:r>
              <a:rPr lang="en-US" sz="4000" dirty="0" err="1">
                <a:latin typeface="Helvetica" pitchFamily="2" charset="0"/>
              </a:rPr>
              <a:t>Função</a:t>
            </a:r>
            <a:r>
              <a:rPr lang="en-US" sz="4000" dirty="0">
                <a:latin typeface="Helvetica" pitchFamily="2" charset="0"/>
              </a:rPr>
              <a:t> </a:t>
            </a:r>
            <a:r>
              <a:rPr lang="en-US" sz="4000" dirty="0" err="1">
                <a:latin typeface="Helvetica" pitchFamily="2" charset="0"/>
              </a:rPr>
              <a:t>lsh_launch</a:t>
            </a:r>
            <a:endParaRPr sz="4000" dirty="0">
              <a:latin typeface="Helvetica" pitchFamily="2" charset="0"/>
            </a:endParaRPr>
          </a:p>
        </p:txBody>
      </p:sp>
      <p:pic>
        <p:nvPicPr>
          <p:cNvPr id="7" name="Imagem 6">
            <a:extLst>
              <a:ext uri="{FF2B5EF4-FFF2-40B4-BE49-F238E27FC236}">
                <a16:creationId xmlns:a16="http://schemas.microsoft.com/office/drawing/2014/main" id="{66DB6A18-47AA-C643-8B66-321ADFA0C4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6860" y="1522979"/>
            <a:ext cx="4862202" cy="4311312"/>
          </a:xfrm>
          <a:prstGeom prst="rect">
            <a:avLst/>
          </a:prstGeom>
        </p:spPr>
      </p:pic>
    </p:spTree>
    <p:extLst>
      <p:ext uri="{BB962C8B-B14F-4D97-AF65-F5344CB8AC3E}">
        <p14:creationId xmlns:p14="http://schemas.microsoft.com/office/powerpoint/2010/main" val="8980554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2"/>
          <p:cNvSpPr txBox="1">
            <a:spLocks noGrp="1"/>
          </p:cNvSpPr>
          <p:nvPr>
            <p:ph type="body" idx="13"/>
          </p:nvPr>
        </p:nvSpPr>
        <p:spPr>
          <a:xfrm>
            <a:off x="12039600" y="8875489"/>
            <a:ext cx="571500" cy="498922"/>
          </a:xfrm>
          <a:prstGeom prst="rect">
            <a:avLst/>
          </a:prstGeom>
        </p:spPr>
        <p:txBody>
          <a:bodyPr/>
          <a:lstStyle/>
          <a:p>
            <a:r>
              <a:t>12</a:t>
            </a:r>
          </a:p>
        </p:txBody>
      </p:sp>
      <p:sp>
        <p:nvSpPr>
          <p:cNvPr id="10" name="Duis autem vel eum iriure dolor"/>
          <p:cNvSpPr txBox="1">
            <a:spLocks noGrp="1"/>
          </p:cNvSpPr>
          <p:nvPr>
            <p:ph type="body" idx="15"/>
          </p:nvPr>
        </p:nvSpPr>
        <p:spPr>
          <a:xfrm>
            <a:off x="2959100" y="394777"/>
            <a:ext cx="2857500" cy="302647"/>
          </a:xfrm>
          <a:prstGeom prst="rect">
            <a:avLst/>
          </a:prstGeom>
        </p:spPr>
        <p:txBody>
          <a:bodyPr/>
          <a:lstStyle/>
          <a:p>
            <a:r>
              <a:rPr lang="pt-BR" dirty="0"/>
              <a:t>Sistemas Operacionais</a:t>
            </a:r>
            <a:endParaRPr dirty="0"/>
          </a:p>
        </p:txBody>
      </p:sp>
      <p:sp>
        <p:nvSpPr>
          <p:cNvPr id="11" name="Claritas est etiam"/>
          <p:cNvSpPr txBox="1">
            <a:spLocks noGrp="1"/>
          </p:cNvSpPr>
          <p:nvPr>
            <p:ph type="body" idx="16"/>
          </p:nvPr>
        </p:nvSpPr>
        <p:spPr>
          <a:xfrm rot="16197228">
            <a:off x="279307" y="2479149"/>
            <a:ext cx="1651001" cy="502702"/>
          </a:xfrm>
          <a:prstGeom prst="rect">
            <a:avLst/>
          </a:prstGeom>
        </p:spPr>
        <p:txBody>
          <a:bodyPr/>
          <a:lstStyle/>
          <a:p>
            <a:r>
              <a:rPr lang="pt-BR" dirty="0"/>
              <a:t>Sistemas Operacionais</a:t>
            </a:r>
            <a:endParaRPr dirty="0"/>
          </a:p>
        </p:txBody>
      </p:sp>
      <p:sp>
        <p:nvSpPr>
          <p:cNvPr id="13" name="Nam liber tempor cum soluta nobis eleifend option congue nihil imperdiet doming"/>
          <p:cNvSpPr txBox="1">
            <a:spLocks noGrp="1"/>
          </p:cNvSpPr>
          <p:nvPr>
            <p:ph type="body" idx="18"/>
          </p:nvPr>
        </p:nvSpPr>
        <p:spPr>
          <a:xfrm>
            <a:off x="2336800" y="1807030"/>
            <a:ext cx="9103360" cy="5786199"/>
          </a:xfrm>
          <a:prstGeom prst="rect">
            <a:avLst/>
          </a:prstGeom>
        </p:spPr>
        <p:txBody>
          <a:bodyPr/>
          <a:lstStyle/>
          <a:p>
            <a:pPr algn="just"/>
            <a:r>
              <a:rPr lang="pt-BR" sz="1600" dirty="0">
                <a:latin typeface="Helvetica" pitchFamily="2" charset="0"/>
              </a:rPr>
              <a:t>Se o comando </a:t>
            </a:r>
            <a:r>
              <a:rPr lang="pt-BR" sz="1600" dirty="0" err="1">
                <a:latin typeface="Helvetica" pitchFamily="2" charset="0"/>
              </a:rPr>
              <a:t>exec</a:t>
            </a:r>
            <a:r>
              <a:rPr lang="pt-BR" sz="1600" dirty="0">
                <a:latin typeface="Helvetica" pitchFamily="2" charset="0"/>
              </a:rPr>
              <a:t> retornar -1 (ou, na verdade, se retornar), sabe-se que houve um erro. Então, se usa o erro para imprimir a mensagem de erro do sistema, juntamente com o nome do nosso programa, para que os usuários saibam de onde o erro veio. Então, nós saímos para que o </a:t>
            </a:r>
            <a:r>
              <a:rPr lang="pt-BR" sz="1600" dirty="0" err="1">
                <a:latin typeface="Helvetica" pitchFamily="2" charset="0"/>
              </a:rPr>
              <a:t>shell</a:t>
            </a:r>
            <a:r>
              <a:rPr lang="pt-BR" sz="1600" dirty="0">
                <a:latin typeface="Helvetica" pitchFamily="2" charset="0"/>
              </a:rPr>
              <a:t> continue funcionando.</a:t>
            </a:r>
          </a:p>
          <a:p>
            <a:pPr algn="just"/>
            <a:endParaRPr lang="pt-BR" sz="1600" dirty="0">
              <a:latin typeface="Helvetica" pitchFamily="2" charset="0"/>
            </a:endParaRPr>
          </a:p>
          <a:p>
            <a:pPr algn="just"/>
            <a:r>
              <a:rPr lang="pt-BR" sz="1600" dirty="0">
                <a:latin typeface="Helvetica" pitchFamily="2" charset="0"/>
              </a:rPr>
              <a:t>• A segunda condição (</a:t>
            </a:r>
            <a:r>
              <a:rPr lang="pt-BR" sz="1600" dirty="0" err="1">
                <a:latin typeface="Helvetica" pitchFamily="2" charset="0"/>
              </a:rPr>
              <a:t>pid</a:t>
            </a:r>
            <a:r>
              <a:rPr lang="pt-BR" sz="1600" dirty="0">
                <a:latin typeface="Helvetica" pitchFamily="2" charset="0"/>
              </a:rPr>
              <a:t> &lt;0) verifica se </a:t>
            </a:r>
            <a:r>
              <a:rPr lang="pt-BR" sz="1600" dirty="0" err="1">
                <a:latin typeface="Helvetica" pitchFamily="2" charset="0"/>
              </a:rPr>
              <a:t>fork</a:t>
            </a:r>
            <a:r>
              <a:rPr lang="pt-BR" sz="1600" dirty="0">
                <a:latin typeface="Helvetica" pitchFamily="2" charset="0"/>
              </a:rPr>
              <a:t> () teve um erro. Se assim for, imprime e continua - não há como lidar com esse erro além de informar ao usuário e permitir que ele decida se precisa sair.</a:t>
            </a:r>
          </a:p>
          <a:p>
            <a:pPr algn="just"/>
            <a:endParaRPr lang="pt-BR" sz="1600" dirty="0">
              <a:latin typeface="Helvetica" pitchFamily="2" charset="0"/>
            </a:endParaRPr>
          </a:p>
          <a:p>
            <a:pPr algn="just"/>
            <a:r>
              <a:rPr lang="pt-BR" sz="1600" dirty="0">
                <a:latin typeface="Helvetica" pitchFamily="2" charset="0"/>
              </a:rPr>
              <a:t>• A terceira condição significa que </a:t>
            </a:r>
            <a:r>
              <a:rPr lang="pt-BR" sz="1600" dirty="0" err="1">
                <a:latin typeface="Helvetica" pitchFamily="2" charset="0"/>
              </a:rPr>
              <a:t>fork</a:t>
            </a:r>
            <a:r>
              <a:rPr lang="pt-BR" sz="1600" dirty="0">
                <a:latin typeface="Helvetica" pitchFamily="2" charset="0"/>
              </a:rPr>
              <a:t> () foi executado com sucesso. O processo pai vai pousar aqui. Sabemos que o filho vai executar o processo, portanto, o pai precisa esperar que o comando termine de ser executado. Usamos </a:t>
            </a:r>
            <a:r>
              <a:rPr lang="pt-BR" sz="1600" dirty="0" err="1">
                <a:latin typeface="Helvetica" pitchFamily="2" charset="0"/>
              </a:rPr>
              <a:t>waitpid</a:t>
            </a:r>
            <a:r>
              <a:rPr lang="pt-BR" sz="1600" dirty="0">
                <a:latin typeface="Helvetica" pitchFamily="2" charset="0"/>
              </a:rPr>
              <a:t> () para aguardar o estado do processo ser alterado. Infelizmente, </a:t>
            </a:r>
            <a:r>
              <a:rPr lang="pt-BR" sz="1600" dirty="0" err="1">
                <a:latin typeface="Helvetica" pitchFamily="2" charset="0"/>
              </a:rPr>
              <a:t>waitpid</a:t>
            </a:r>
            <a:r>
              <a:rPr lang="pt-BR" sz="1600" dirty="0">
                <a:latin typeface="Helvetica" pitchFamily="2" charset="0"/>
              </a:rPr>
              <a:t> () tem muitas opções (como </a:t>
            </a:r>
            <a:r>
              <a:rPr lang="pt-BR" sz="1600" dirty="0" err="1">
                <a:latin typeface="Helvetica" pitchFamily="2" charset="0"/>
              </a:rPr>
              <a:t>exec</a:t>
            </a:r>
            <a:r>
              <a:rPr lang="pt-BR" sz="1600" dirty="0">
                <a:latin typeface="Helvetica" pitchFamily="2" charset="0"/>
              </a:rPr>
              <a:t> ()). Os processos podem mudar de estado de várias maneiras, e nem todos significam que o processo terminou. Um processo pode sair (normalmente, ou com um código de erro) ou pode ser eliminado por um sinal. Portanto, usamos as macros fornecidas com </a:t>
            </a:r>
            <a:r>
              <a:rPr lang="pt-BR" sz="1600" dirty="0" err="1">
                <a:latin typeface="Helvetica" pitchFamily="2" charset="0"/>
              </a:rPr>
              <a:t>waitpid</a:t>
            </a:r>
            <a:r>
              <a:rPr lang="pt-BR" sz="1600" dirty="0">
                <a:latin typeface="Helvetica" pitchFamily="2" charset="0"/>
              </a:rPr>
              <a:t> () para esperar até que os processos sejam encerrados ou eliminados. Então, a função finalmente retorna 1(um), como um sinal para a função de chamada que deve solicitar a entrada novamente.</a:t>
            </a:r>
            <a:endParaRPr sz="1600" dirty="0">
              <a:latin typeface="Helvetica" pitchFamily="2" charset="0"/>
            </a:endParaRPr>
          </a:p>
        </p:txBody>
      </p:sp>
    </p:spTree>
    <p:extLst>
      <p:ext uri="{BB962C8B-B14F-4D97-AF65-F5344CB8AC3E}">
        <p14:creationId xmlns:p14="http://schemas.microsoft.com/office/powerpoint/2010/main" val="572831902"/>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13"/>
          <p:cNvSpPr txBox="1">
            <a:spLocks noGrp="1"/>
          </p:cNvSpPr>
          <p:nvPr>
            <p:ph type="body" idx="13"/>
          </p:nvPr>
        </p:nvSpPr>
        <p:spPr>
          <a:xfrm>
            <a:off x="12039600" y="8875489"/>
            <a:ext cx="571500" cy="498922"/>
          </a:xfrm>
          <a:prstGeom prst="rect">
            <a:avLst/>
          </a:prstGeom>
        </p:spPr>
        <p:txBody>
          <a:bodyPr/>
          <a:lstStyle/>
          <a:p>
            <a:r>
              <a:t>13</a:t>
            </a:r>
          </a:p>
        </p:txBody>
      </p:sp>
      <p:sp>
        <p:nvSpPr>
          <p:cNvPr id="11" name="Duis autem vel eum iriure dolor"/>
          <p:cNvSpPr txBox="1">
            <a:spLocks noGrp="1"/>
          </p:cNvSpPr>
          <p:nvPr>
            <p:ph type="body" idx="15"/>
          </p:nvPr>
        </p:nvSpPr>
        <p:spPr>
          <a:xfrm>
            <a:off x="2959100" y="394777"/>
            <a:ext cx="2857500" cy="302647"/>
          </a:xfrm>
          <a:prstGeom prst="rect">
            <a:avLst/>
          </a:prstGeom>
        </p:spPr>
        <p:txBody>
          <a:bodyPr/>
          <a:lstStyle/>
          <a:p>
            <a:r>
              <a:rPr lang="pt-BR" dirty="0"/>
              <a:t>Sistemas Operacionais</a:t>
            </a:r>
            <a:endParaRPr dirty="0"/>
          </a:p>
        </p:txBody>
      </p:sp>
      <p:sp>
        <p:nvSpPr>
          <p:cNvPr id="12" name="Claritas est etiam"/>
          <p:cNvSpPr txBox="1">
            <a:spLocks noGrp="1"/>
          </p:cNvSpPr>
          <p:nvPr>
            <p:ph type="body" idx="16"/>
          </p:nvPr>
        </p:nvSpPr>
        <p:spPr>
          <a:xfrm rot="16197228">
            <a:off x="279307" y="2479149"/>
            <a:ext cx="1651001" cy="502702"/>
          </a:xfrm>
          <a:prstGeom prst="rect">
            <a:avLst/>
          </a:prstGeom>
        </p:spPr>
        <p:txBody>
          <a:bodyPr/>
          <a:lstStyle/>
          <a:p>
            <a:r>
              <a:rPr lang="pt-BR" dirty="0"/>
              <a:t>Sistemas Operacionais</a:t>
            </a:r>
            <a:endParaRPr dirty="0"/>
          </a:p>
        </p:txBody>
      </p:sp>
      <p:sp>
        <p:nvSpPr>
          <p:cNvPr id="13" name="Legentis in iis qui facit eorum claritatem. Investigationes demonstraverunt lectores legere me lius quod ii legunt saepius. Claritas est etiam processus dynamicus, qui sequitur mutationem consuetudium lectorum. Mirum est notare quam littera gothica, quam nunc putamus parum claram,"/>
          <p:cNvSpPr txBox="1">
            <a:spLocks noGrp="1"/>
          </p:cNvSpPr>
          <p:nvPr>
            <p:ph type="body" idx="17"/>
          </p:nvPr>
        </p:nvSpPr>
        <p:spPr>
          <a:xfrm>
            <a:off x="1667436" y="3312356"/>
            <a:ext cx="4366931" cy="4259344"/>
          </a:xfrm>
          <a:prstGeom prst="rect">
            <a:avLst/>
          </a:prstGeom>
        </p:spPr>
        <p:txBody>
          <a:bodyPr/>
          <a:lstStyle/>
          <a:p>
            <a:pPr algn="just"/>
            <a:r>
              <a:rPr lang="pt-BR" sz="2000" dirty="0"/>
              <a:t>Existem três partes para este código. A primeira parte contém declarações futuras das minhas funções. Uma declaração de encaminhamento é quando se declara (mas não define) algo, para que possa usar o nome dele antes de defini-lo. A razão pela qual foi feita isso é porque o </a:t>
            </a:r>
            <a:r>
              <a:rPr lang="pt-BR" sz="2000" dirty="0" err="1"/>
              <a:t>lsh_help</a:t>
            </a:r>
            <a:r>
              <a:rPr lang="pt-BR" sz="2000" dirty="0"/>
              <a:t> () usa o </a:t>
            </a:r>
            <a:r>
              <a:rPr lang="pt-BR" sz="2000" dirty="0" err="1"/>
              <a:t>array</a:t>
            </a:r>
            <a:r>
              <a:rPr lang="pt-BR" sz="2000" dirty="0"/>
              <a:t> de </a:t>
            </a:r>
            <a:r>
              <a:rPr lang="pt-BR" sz="2000" dirty="0" err="1"/>
              <a:t>builtins</a:t>
            </a:r>
            <a:r>
              <a:rPr lang="pt-BR" sz="2000" dirty="0"/>
              <a:t> e os </a:t>
            </a:r>
            <a:r>
              <a:rPr lang="pt-BR" sz="2000" dirty="0" err="1"/>
              <a:t>arrays</a:t>
            </a:r>
            <a:r>
              <a:rPr lang="pt-BR" sz="2000" dirty="0"/>
              <a:t> contêm </a:t>
            </a:r>
            <a:r>
              <a:rPr lang="pt-BR" sz="2000" dirty="0" err="1"/>
              <a:t>lsh_help</a:t>
            </a:r>
            <a:r>
              <a:rPr lang="pt-BR" sz="2000" dirty="0"/>
              <a:t> (). A maneira mais limpa de quebrar esse ciclo de dependência é por declaração de encaminhamento.</a:t>
            </a:r>
          </a:p>
          <a:p>
            <a:endParaRPr dirty="0"/>
          </a:p>
        </p:txBody>
      </p:sp>
      <p:sp>
        <p:nvSpPr>
          <p:cNvPr id="14" name="Keynote Theme"/>
          <p:cNvSpPr txBox="1">
            <a:spLocks noGrp="1"/>
          </p:cNvSpPr>
          <p:nvPr>
            <p:ph type="body" idx="18"/>
          </p:nvPr>
        </p:nvSpPr>
        <p:spPr>
          <a:xfrm>
            <a:off x="1899369" y="1903538"/>
            <a:ext cx="4134998" cy="641201"/>
          </a:xfrm>
          <a:prstGeom prst="rect">
            <a:avLst/>
          </a:prstGeom>
        </p:spPr>
        <p:txBody>
          <a:bodyPr/>
          <a:lstStyle/>
          <a:p>
            <a:pPr algn="ctr"/>
            <a:r>
              <a:rPr lang="pt-BR" sz="3500" dirty="0" err="1">
                <a:latin typeface="Helvetica" pitchFamily="2" charset="0"/>
              </a:rPr>
              <a:t>Bultins</a:t>
            </a:r>
            <a:r>
              <a:rPr lang="pt-BR" sz="3500" dirty="0">
                <a:latin typeface="Helvetica" pitchFamily="2" charset="0"/>
              </a:rPr>
              <a:t> do Shell</a:t>
            </a:r>
            <a:endParaRPr sz="3500" dirty="0">
              <a:latin typeface="Helvetica" pitchFamily="2" charset="0"/>
            </a:endParaRPr>
          </a:p>
        </p:txBody>
      </p:sp>
      <p:pic>
        <p:nvPicPr>
          <p:cNvPr id="19" name="Imagem 18">
            <a:extLst>
              <a:ext uri="{FF2B5EF4-FFF2-40B4-BE49-F238E27FC236}">
                <a16:creationId xmlns:a16="http://schemas.microsoft.com/office/drawing/2014/main" id="{C6DCE006-9C67-6D42-905C-A9422F1C29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6911" y="1903538"/>
            <a:ext cx="5203839" cy="5975911"/>
          </a:xfrm>
          <a:prstGeom prst="rect">
            <a:avLst/>
          </a:prstGeom>
        </p:spPr>
      </p:pic>
    </p:spTree>
    <p:extLst>
      <p:ext uri="{BB962C8B-B14F-4D97-AF65-F5344CB8AC3E}">
        <p14:creationId xmlns:p14="http://schemas.microsoft.com/office/powerpoint/2010/main" val="1157520530"/>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4"/>
          <p:cNvSpPr txBox="1">
            <a:spLocks noGrp="1"/>
          </p:cNvSpPr>
          <p:nvPr>
            <p:ph type="body" idx="13"/>
          </p:nvPr>
        </p:nvSpPr>
        <p:spPr>
          <a:xfrm>
            <a:off x="12039600" y="8875489"/>
            <a:ext cx="571500" cy="498922"/>
          </a:xfrm>
          <a:prstGeom prst="rect">
            <a:avLst/>
          </a:prstGeom>
        </p:spPr>
        <p:txBody>
          <a:bodyPr/>
          <a:lstStyle/>
          <a:p>
            <a:r>
              <a:t>14</a:t>
            </a:r>
          </a:p>
        </p:txBody>
      </p:sp>
      <p:sp>
        <p:nvSpPr>
          <p:cNvPr id="10" name="Duis autem vel eum iriure dolor"/>
          <p:cNvSpPr txBox="1">
            <a:spLocks noGrp="1"/>
          </p:cNvSpPr>
          <p:nvPr>
            <p:ph type="body" idx="15"/>
          </p:nvPr>
        </p:nvSpPr>
        <p:spPr>
          <a:xfrm>
            <a:off x="2959100" y="394777"/>
            <a:ext cx="2857500" cy="302647"/>
          </a:xfrm>
          <a:prstGeom prst="rect">
            <a:avLst/>
          </a:prstGeom>
        </p:spPr>
        <p:txBody>
          <a:bodyPr/>
          <a:lstStyle/>
          <a:p>
            <a:r>
              <a:rPr lang="pt-BR" dirty="0"/>
              <a:t>Sistemas Operacionais</a:t>
            </a:r>
            <a:endParaRPr dirty="0"/>
          </a:p>
        </p:txBody>
      </p:sp>
      <p:sp>
        <p:nvSpPr>
          <p:cNvPr id="11" name="Claritas est etiam"/>
          <p:cNvSpPr txBox="1">
            <a:spLocks noGrp="1"/>
          </p:cNvSpPr>
          <p:nvPr>
            <p:ph type="body" idx="16"/>
          </p:nvPr>
        </p:nvSpPr>
        <p:spPr>
          <a:xfrm rot="16197228">
            <a:off x="279307" y="2479149"/>
            <a:ext cx="1651001" cy="502702"/>
          </a:xfrm>
          <a:prstGeom prst="rect">
            <a:avLst/>
          </a:prstGeom>
        </p:spPr>
        <p:txBody>
          <a:bodyPr/>
          <a:lstStyle/>
          <a:p>
            <a:r>
              <a:rPr lang="pt-BR" dirty="0"/>
              <a:t>Sistemas Operacionais</a:t>
            </a:r>
            <a:endParaRPr dirty="0"/>
          </a:p>
        </p:txBody>
      </p:sp>
      <p:sp>
        <p:nvSpPr>
          <p:cNvPr id="13" name="Nam liber tempor cum soluta nobis eleifend option congue nihil imperdiet doming"/>
          <p:cNvSpPr txBox="1">
            <a:spLocks noGrp="1"/>
          </p:cNvSpPr>
          <p:nvPr>
            <p:ph type="body" idx="18"/>
          </p:nvPr>
        </p:nvSpPr>
        <p:spPr>
          <a:xfrm>
            <a:off x="2177144" y="2808658"/>
            <a:ext cx="9514114" cy="4909036"/>
          </a:xfrm>
          <a:prstGeom prst="rect">
            <a:avLst/>
          </a:prstGeom>
        </p:spPr>
        <p:txBody>
          <a:bodyPr/>
          <a:lstStyle/>
          <a:p>
            <a:pPr algn="just"/>
            <a:r>
              <a:rPr lang="pt-BR" sz="1900" dirty="0">
                <a:latin typeface="Helvetica" pitchFamily="2" charset="0"/>
              </a:rPr>
              <a:t>A próxima parte é uma matriz de nomes de comandos incorporados, seguida por uma matriz de suas funções correspondentes. Isso é para que, no futuro, comandos internos possam ser adicionados simplesmente modificando essas matrizes, em vez de editar uma grande instrução "switch" em algum lugar no código. Se você está confuso com a declaração de </a:t>
            </a:r>
            <a:r>
              <a:rPr lang="pt-BR" sz="1900" dirty="0" err="1">
                <a:latin typeface="Helvetica" pitchFamily="2" charset="0"/>
              </a:rPr>
              <a:t>builtin_func</a:t>
            </a:r>
            <a:r>
              <a:rPr lang="pt-BR" sz="1900" dirty="0">
                <a:latin typeface="Helvetica" pitchFamily="2" charset="0"/>
              </a:rPr>
              <a:t>, tudo bem! Eu também. É uma matriz de ponteiros de função (que pegam uma matriz de </a:t>
            </a:r>
            <a:r>
              <a:rPr lang="pt-BR" sz="1900" dirty="0" err="1">
                <a:latin typeface="Helvetica" pitchFamily="2" charset="0"/>
              </a:rPr>
              <a:t>strings</a:t>
            </a:r>
            <a:r>
              <a:rPr lang="pt-BR" sz="1900" dirty="0">
                <a:latin typeface="Helvetica" pitchFamily="2" charset="0"/>
              </a:rPr>
              <a:t> e retornam um </a:t>
            </a:r>
            <a:r>
              <a:rPr lang="pt-BR" sz="1900" dirty="0" err="1">
                <a:latin typeface="Helvetica" pitchFamily="2" charset="0"/>
              </a:rPr>
              <a:t>int</a:t>
            </a:r>
            <a:r>
              <a:rPr lang="pt-BR" sz="1900" dirty="0">
                <a:latin typeface="Helvetica" pitchFamily="2" charset="0"/>
              </a:rPr>
              <a:t>). Qualquer declaração envolvendo ponteiros de função em C pode ficar realmente complicada. Eu ainda procuro como os ponteiros de função são declarados eu mesmo!</a:t>
            </a:r>
          </a:p>
          <a:p>
            <a:pPr algn="just"/>
            <a:r>
              <a:rPr lang="pt-BR" sz="1900" dirty="0">
                <a:latin typeface="Helvetica" pitchFamily="2" charset="0"/>
              </a:rPr>
              <a:t>Finalmente, eu implemento cada função. A função </a:t>
            </a:r>
            <a:r>
              <a:rPr lang="pt-BR" sz="1900" dirty="0" err="1">
                <a:latin typeface="Helvetica" pitchFamily="2" charset="0"/>
              </a:rPr>
              <a:t>lsh_np</a:t>
            </a:r>
            <a:r>
              <a:rPr lang="pt-BR" sz="1900" dirty="0">
                <a:latin typeface="Helvetica" pitchFamily="2" charset="0"/>
              </a:rPr>
              <a:t> () é definido como o número de linhas de um determinado arquivo que apresentam um padrão específico. Por exemplo, o comando ‘</a:t>
            </a:r>
            <a:r>
              <a:rPr lang="pt-BR" sz="1900" dirty="0" err="1">
                <a:latin typeface="Helvetica" pitchFamily="2" charset="0"/>
              </a:rPr>
              <a:t>np</a:t>
            </a:r>
            <a:r>
              <a:rPr lang="pt-BR" sz="1900" dirty="0">
                <a:latin typeface="Helvetica" pitchFamily="2" charset="0"/>
              </a:rPr>
              <a:t> arquivo </a:t>
            </a:r>
            <a:r>
              <a:rPr lang="pt-BR" sz="1900" dirty="0" err="1">
                <a:latin typeface="Helvetica" pitchFamily="2" charset="0"/>
              </a:rPr>
              <a:t>padrao</a:t>
            </a:r>
            <a:r>
              <a:rPr lang="pt-BR" sz="1900" dirty="0">
                <a:latin typeface="Helvetica" pitchFamily="2" charset="0"/>
              </a:rPr>
              <a:t>’ retornará na tela em que o números de linha ‘</a:t>
            </a:r>
            <a:r>
              <a:rPr lang="pt-BR" sz="1900" dirty="0" err="1">
                <a:latin typeface="Helvetica" pitchFamily="2" charset="0"/>
              </a:rPr>
              <a:t>padrao</a:t>
            </a:r>
            <a:r>
              <a:rPr lang="pt-BR" sz="1900" dirty="0">
                <a:latin typeface="Helvetica" pitchFamily="2" charset="0"/>
              </a:rPr>
              <a:t>’ será encontrado no arquivo ‘arquivo’.</a:t>
            </a:r>
            <a:endParaRPr sz="1900" dirty="0">
              <a:latin typeface="Helvetica" pitchFamily="2" charset="0"/>
            </a:endParaRPr>
          </a:p>
        </p:txBody>
      </p:sp>
    </p:spTree>
    <p:extLst>
      <p:ext uri="{BB962C8B-B14F-4D97-AF65-F5344CB8AC3E}">
        <p14:creationId xmlns:p14="http://schemas.microsoft.com/office/powerpoint/2010/main" val="2715818891"/>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16"/>
          <p:cNvSpPr txBox="1">
            <a:spLocks noGrp="1"/>
          </p:cNvSpPr>
          <p:nvPr>
            <p:ph type="body" idx="13"/>
          </p:nvPr>
        </p:nvSpPr>
        <p:spPr>
          <a:xfrm>
            <a:off x="12039600" y="8875489"/>
            <a:ext cx="571500" cy="498922"/>
          </a:xfrm>
          <a:prstGeom prst="rect">
            <a:avLst/>
          </a:prstGeom>
        </p:spPr>
        <p:txBody>
          <a:bodyPr/>
          <a:lstStyle/>
          <a:p>
            <a:r>
              <a:t>16</a:t>
            </a:r>
          </a:p>
        </p:txBody>
      </p:sp>
      <p:sp>
        <p:nvSpPr>
          <p:cNvPr id="13" name="Duis autem vel eum iriure dolor"/>
          <p:cNvSpPr txBox="1">
            <a:spLocks noGrp="1"/>
          </p:cNvSpPr>
          <p:nvPr>
            <p:ph type="body" idx="16"/>
          </p:nvPr>
        </p:nvSpPr>
        <p:spPr>
          <a:xfrm>
            <a:off x="2959100" y="394777"/>
            <a:ext cx="2857500" cy="302647"/>
          </a:xfrm>
          <a:prstGeom prst="rect">
            <a:avLst/>
          </a:prstGeom>
        </p:spPr>
        <p:txBody>
          <a:bodyPr/>
          <a:lstStyle/>
          <a:p>
            <a:r>
              <a:rPr lang="pt-BR" dirty="0"/>
              <a:t>Sistemas Operacionais</a:t>
            </a:r>
            <a:endParaRPr dirty="0"/>
          </a:p>
        </p:txBody>
      </p:sp>
      <p:sp>
        <p:nvSpPr>
          <p:cNvPr id="14" name="Claritas est etiam"/>
          <p:cNvSpPr txBox="1">
            <a:spLocks noGrp="1"/>
          </p:cNvSpPr>
          <p:nvPr>
            <p:ph type="body" idx="17"/>
          </p:nvPr>
        </p:nvSpPr>
        <p:spPr>
          <a:xfrm rot="16197228">
            <a:off x="279307" y="2479149"/>
            <a:ext cx="1651001" cy="502702"/>
          </a:xfrm>
          <a:prstGeom prst="rect">
            <a:avLst/>
          </a:prstGeom>
        </p:spPr>
        <p:txBody>
          <a:bodyPr/>
          <a:lstStyle/>
          <a:p>
            <a:r>
              <a:rPr lang="pt-BR" dirty="0"/>
              <a:t>Sistemas Operacionais</a:t>
            </a:r>
            <a:endParaRPr dirty="0"/>
          </a:p>
        </p:txBody>
      </p:sp>
      <p:sp>
        <p:nvSpPr>
          <p:cNvPr id="15" name="Legentis in iis qui facit eorum claritatem. Investigationes demonstraverunt lectores legere me lius quod ii legunt saepius. Claritas est etiam processus dynamicus, qui sequitur mutationem consuetudium lectorum. Mirum est notare quam littera gothica, quam nunc putamus parum claram,"/>
          <p:cNvSpPr txBox="1">
            <a:spLocks noGrp="1"/>
          </p:cNvSpPr>
          <p:nvPr>
            <p:ph type="body" idx="18"/>
          </p:nvPr>
        </p:nvSpPr>
        <p:spPr>
          <a:xfrm>
            <a:off x="1634961" y="4183171"/>
            <a:ext cx="5314245" cy="4065280"/>
          </a:xfrm>
          <a:prstGeom prst="rect">
            <a:avLst/>
          </a:prstGeom>
        </p:spPr>
        <p:txBody>
          <a:bodyPr/>
          <a:lstStyle/>
          <a:p>
            <a:pPr algn="just"/>
            <a:r>
              <a:rPr lang="pt-BR" sz="2200" dirty="0">
                <a:latin typeface="Helvetica" pitchFamily="2" charset="0"/>
              </a:rPr>
              <a:t>A função LSH_EXECUTE() entra em ação para lançar um </a:t>
            </a:r>
            <a:r>
              <a:rPr lang="pt-BR" sz="2200" dirty="0" err="1">
                <a:latin typeface="Helvetica" pitchFamily="2" charset="0"/>
              </a:rPr>
              <a:t>builtin</a:t>
            </a:r>
            <a:r>
              <a:rPr lang="pt-BR" sz="2200" dirty="0">
                <a:latin typeface="Helvetica" pitchFamily="2" charset="0"/>
              </a:rPr>
              <a:t> ou um processo.</a:t>
            </a:r>
          </a:p>
          <a:p>
            <a:pPr algn="just"/>
            <a:r>
              <a:rPr lang="pt-BR" sz="2200" dirty="0">
                <a:latin typeface="Helvetica" pitchFamily="2" charset="0"/>
              </a:rPr>
              <a:t>Tudo isso faz é verificar se o comando é igual a cada </a:t>
            </a:r>
            <a:r>
              <a:rPr lang="pt-BR" sz="2200" dirty="0" err="1">
                <a:latin typeface="Helvetica" pitchFamily="2" charset="0"/>
              </a:rPr>
              <a:t>builtin</a:t>
            </a:r>
            <a:r>
              <a:rPr lang="pt-BR" sz="2200" dirty="0">
                <a:latin typeface="Helvetica" pitchFamily="2" charset="0"/>
              </a:rPr>
              <a:t> e, em caso afirmativo, executá-lo. Se não corresponder a um interno, ele chama </a:t>
            </a:r>
            <a:r>
              <a:rPr lang="pt-BR" sz="2200" dirty="0" err="1">
                <a:latin typeface="Helvetica" pitchFamily="2" charset="0"/>
              </a:rPr>
              <a:t>lsh_launch</a:t>
            </a:r>
            <a:r>
              <a:rPr lang="pt-BR" sz="2200" dirty="0">
                <a:latin typeface="Helvetica" pitchFamily="2" charset="0"/>
              </a:rPr>
              <a:t> () para iniciar o processo. A única ressalva é que </a:t>
            </a:r>
            <a:r>
              <a:rPr lang="pt-BR" sz="2200" dirty="0" err="1">
                <a:latin typeface="Helvetica" pitchFamily="2" charset="0"/>
              </a:rPr>
              <a:t>args</a:t>
            </a:r>
            <a:r>
              <a:rPr lang="pt-BR" sz="2200" dirty="0">
                <a:latin typeface="Helvetica" pitchFamily="2" charset="0"/>
              </a:rPr>
              <a:t> podem conter apenas NULL, se o usuário inseriu uma </a:t>
            </a:r>
            <a:r>
              <a:rPr lang="pt-BR" sz="2200" dirty="0" err="1">
                <a:latin typeface="Helvetica" pitchFamily="2" charset="0"/>
              </a:rPr>
              <a:t>string</a:t>
            </a:r>
            <a:r>
              <a:rPr lang="pt-BR" sz="2200" dirty="0">
                <a:latin typeface="Helvetica" pitchFamily="2" charset="0"/>
              </a:rPr>
              <a:t> vazia ou apenas um espaço em branco. Então, precisamos verificar esse caso no começo.</a:t>
            </a:r>
            <a:endParaRPr sz="2200" dirty="0">
              <a:latin typeface="Helvetica" pitchFamily="2" charset="0"/>
            </a:endParaRPr>
          </a:p>
        </p:txBody>
      </p:sp>
      <p:sp>
        <p:nvSpPr>
          <p:cNvPr id="16" name="Keynote Theme"/>
          <p:cNvSpPr txBox="1">
            <a:spLocks noGrp="1"/>
          </p:cNvSpPr>
          <p:nvPr>
            <p:ph type="body" idx="19"/>
          </p:nvPr>
        </p:nvSpPr>
        <p:spPr>
          <a:xfrm>
            <a:off x="1452550" y="2111829"/>
            <a:ext cx="5870600" cy="1626086"/>
          </a:xfrm>
          <a:prstGeom prst="rect">
            <a:avLst/>
          </a:prstGeom>
        </p:spPr>
        <p:txBody>
          <a:bodyPr/>
          <a:lstStyle/>
          <a:p>
            <a:pPr algn="ctr"/>
            <a:r>
              <a:rPr lang="pt-BR" sz="3300" dirty="0">
                <a:latin typeface="Helvetica" pitchFamily="2" charset="0"/>
              </a:rPr>
              <a:t>Colocando juntos os </a:t>
            </a:r>
            <a:r>
              <a:rPr lang="pt-BR" sz="3300" dirty="0" err="1">
                <a:latin typeface="Helvetica" pitchFamily="2" charset="0"/>
              </a:rPr>
              <a:t>bultins</a:t>
            </a:r>
            <a:r>
              <a:rPr lang="pt-BR" sz="3300" dirty="0">
                <a:latin typeface="Helvetica" pitchFamily="2" charset="0"/>
              </a:rPr>
              <a:t> com os processos</a:t>
            </a:r>
            <a:endParaRPr sz="3300" dirty="0">
              <a:latin typeface="Helvetica" pitchFamily="2" charset="0"/>
            </a:endParaRPr>
          </a:p>
        </p:txBody>
      </p:sp>
      <p:pic>
        <p:nvPicPr>
          <p:cNvPr id="9" name="Imagem 8">
            <a:extLst>
              <a:ext uri="{FF2B5EF4-FFF2-40B4-BE49-F238E27FC236}">
                <a16:creationId xmlns:a16="http://schemas.microsoft.com/office/drawing/2014/main" id="{F87D88CD-753D-8E4B-9227-3D28A9C5E0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5127" y="2111829"/>
            <a:ext cx="4534474" cy="6136622"/>
          </a:xfrm>
          <a:prstGeom prst="rect">
            <a:avLst/>
          </a:prstGeom>
        </p:spPr>
      </p:pic>
    </p:spTree>
    <p:extLst>
      <p:ext uri="{BB962C8B-B14F-4D97-AF65-F5344CB8AC3E}">
        <p14:creationId xmlns:p14="http://schemas.microsoft.com/office/powerpoint/2010/main" val="865316487"/>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7"/>
          <p:cNvSpPr txBox="1">
            <a:spLocks noGrp="1"/>
          </p:cNvSpPr>
          <p:nvPr>
            <p:ph type="body" idx="13"/>
          </p:nvPr>
        </p:nvSpPr>
        <p:spPr>
          <a:xfrm>
            <a:off x="12039600" y="8875489"/>
            <a:ext cx="571500" cy="498922"/>
          </a:xfrm>
          <a:prstGeom prst="rect">
            <a:avLst/>
          </a:prstGeom>
        </p:spPr>
        <p:txBody>
          <a:bodyPr/>
          <a:lstStyle/>
          <a:p>
            <a:r>
              <a:t>17</a:t>
            </a:r>
          </a:p>
        </p:txBody>
      </p:sp>
      <p:sp>
        <p:nvSpPr>
          <p:cNvPr id="9" name="Duis autem vel eum iriure dolor"/>
          <p:cNvSpPr txBox="1">
            <a:spLocks noGrp="1"/>
          </p:cNvSpPr>
          <p:nvPr>
            <p:ph type="body" idx="14"/>
          </p:nvPr>
        </p:nvSpPr>
        <p:spPr>
          <a:xfrm>
            <a:off x="2959100" y="394777"/>
            <a:ext cx="2857500" cy="302647"/>
          </a:xfrm>
          <a:prstGeom prst="rect">
            <a:avLst/>
          </a:prstGeom>
        </p:spPr>
        <p:txBody>
          <a:bodyPr/>
          <a:lstStyle/>
          <a:p>
            <a:r>
              <a:rPr lang="pt-BR" dirty="0"/>
              <a:t>Sistemas Operacionais</a:t>
            </a:r>
            <a:endParaRPr dirty="0"/>
          </a:p>
        </p:txBody>
      </p:sp>
      <p:sp>
        <p:nvSpPr>
          <p:cNvPr id="10" name="Claritas est etiam"/>
          <p:cNvSpPr txBox="1">
            <a:spLocks noGrp="1"/>
          </p:cNvSpPr>
          <p:nvPr>
            <p:ph type="body" idx="15"/>
          </p:nvPr>
        </p:nvSpPr>
        <p:spPr>
          <a:xfrm rot="16197228">
            <a:off x="279307" y="2479149"/>
            <a:ext cx="1651001" cy="502702"/>
          </a:xfrm>
          <a:prstGeom prst="rect">
            <a:avLst/>
          </a:prstGeom>
        </p:spPr>
        <p:txBody>
          <a:bodyPr/>
          <a:lstStyle/>
          <a:p>
            <a:r>
              <a:rPr lang="pt-BR" dirty="0"/>
              <a:t>Sistemas Operacionais</a:t>
            </a:r>
            <a:endParaRPr dirty="0"/>
          </a:p>
        </p:txBody>
      </p:sp>
      <p:sp>
        <p:nvSpPr>
          <p:cNvPr id="12" name="Keynote Theme"/>
          <p:cNvSpPr txBox="1">
            <a:spLocks noGrp="1"/>
          </p:cNvSpPr>
          <p:nvPr>
            <p:ph type="body" idx="17"/>
          </p:nvPr>
        </p:nvSpPr>
        <p:spPr>
          <a:xfrm>
            <a:off x="1941573" y="3125249"/>
            <a:ext cx="4637314" cy="2025839"/>
          </a:xfrm>
          <a:prstGeom prst="rect">
            <a:avLst/>
          </a:prstGeom>
        </p:spPr>
        <p:txBody>
          <a:bodyPr/>
          <a:lstStyle/>
          <a:p>
            <a:pPr algn="ctr"/>
            <a:r>
              <a:rPr lang="pt-BR" sz="4000" dirty="0">
                <a:latin typeface="Helvetica" pitchFamily="2" charset="0"/>
              </a:rPr>
              <a:t>Todas bibliotecas usadas</a:t>
            </a:r>
            <a:endParaRPr sz="4000" dirty="0">
              <a:latin typeface="Helvetica" pitchFamily="2" charset="0"/>
            </a:endParaRPr>
          </a:p>
        </p:txBody>
      </p:sp>
      <p:pic>
        <p:nvPicPr>
          <p:cNvPr id="7" name="Imagem 6">
            <a:extLst>
              <a:ext uri="{FF2B5EF4-FFF2-40B4-BE49-F238E27FC236}">
                <a16:creationId xmlns:a16="http://schemas.microsoft.com/office/drawing/2014/main" id="{5CA6F4B5-D43B-7944-9A6C-A401F18830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9887" y="1644792"/>
            <a:ext cx="4122057" cy="5910039"/>
          </a:xfrm>
          <a:prstGeom prst="rect">
            <a:avLst/>
          </a:prstGeom>
        </p:spPr>
      </p:pic>
    </p:spTree>
    <p:extLst>
      <p:ext uri="{BB962C8B-B14F-4D97-AF65-F5344CB8AC3E}">
        <p14:creationId xmlns:p14="http://schemas.microsoft.com/office/powerpoint/2010/main" val="3547089127"/>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8"/>
          <p:cNvSpPr txBox="1">
            <a:spLocks noGrp="1"/>
          </p:cNvSpPr>
          <p:nvPr>
            <p:ph type="body" idx="13"/>
          </p:nvPr>
        </p:nvSpPr>
        <p:spPr>
          <a:xfrm>
            <a:off x="12039600" y="8875489"/>
            <a:ext cx="571500" cy="498922"/>
          </a:xfrm>
          <a:prstGeom prst="rect">
            <a:avLst/>
          </a:prstGeom>
        </p:spPr>
        <p:txBody>
          <a:bodyPr/>
          <a:lstStyle/>
          <a:p>
            <a:r>
              <a:t>18</a:t>
            </a:r>
          </a:p>
        </p:txBody>
      </p:sp>
      <p:sp>
        <p:nvSpPr>
          <p:cNvPr id="9" name="Duis autem vel eum iriure dolor"/>
          <p:cNvSpPr txBox="1">
            <a:spLocks noGrp="1"/>
          </p:cNvSpPr>
          <p:nvPr>
            <p:ph type="body" idx="14"/>
          </p:nvPr>
        </p:nvSpPr>
        <p:spPr>
          <a:xfrm>
            <a:off x="2959100" y="394777"/>
            <a:ext cx="2857500" cy="302647"/>
          </a:xfrm>
          <a:prstGeom prst="rect">
            <a:avLst/>
          </a:prstGeom>
        </p:spPr>
        <p:txBody>
          <a:bodyPr/>
          <a:lstStyle/>
          <a:p>
            <a:r>
              <a:rPr lang="pt-BR" dirty="0"/>
              <a:t>Sistemas Operacionais</a:t>
            </a:r>
            <a:endParaRPr dirty="0"/>
          </a:p>
        </p:txBody>
      </p:sp>
      <p:sp>
        <p:nvSpPr>
          <p:cNvPr id="10" name="Claritas est etiam"/>
          <p:cNvSpPr txBox="1">
            <a:spLocks noGrp="1"/>
          </p:cNvSpPr>
          <p:nvPr>
            <p:ph type="body" idx="15"/>
          </p:nvPr>
        </p:nvSpPr>
        <p:spPr>
          <a:xfrm rot="16197228">
            <a:off x="279307" y="2479149"/>
            <a:ext cx="1651001" cy="502702"/>
          </a:xfrm>
          <a:prstGeom prst="rect">
            <a:avLst/>
          </a:prstGeom>
        </p:spPr>
        <p:txBody>
          <a:bodyPr/>
          <a:lstStyle/>
          <a:p>
            <a:r>
              <a:rPr lang="pt-BR" dirty="0"/>
              <a:t>Sistemas Operacionais</a:t>
            </a:r>
            <a:endParaRPr dirty="0"/>
          </a:p>
        </p:txBody>
      </p:sp>
      <p:sp>
        <p:nvSpPr>
          <p:cNvPr id="12" name="Keynote Theme"/>
          <p:cNvSpPr txBox="1">
            <a:spLocks noGrp="1"/>
          </p:cNvSpPr>
          <p:nvPr>
            <p:ph type="body" idx="17"/>
          </p:nvPr>
        </p:nvSpPr>
        <p:spPr>
          <a:xfrm>
            <a:off x="2959100" y="3924926"/>
            <a:ext cx="6551743" cy="1041311"/>
          </a:xfrm>
          <a:prstGeom prst="rect">
            <a:avLst/>
          </a:prstGeom>
        </p:spPr>
        <p:txBody>
          <a:bodyPr/>
          <a:lstStyle/>
          <a:p>
            <a:pPr algn="ctr"/>
            <a:r>
              <a:rPr lang="pt-BR" dirty="0"/>
              <a:t>FIM!</a:t>
            </a:r>
            <a:endParaRPr dirty="0"/>
          </a:p>
        </p:txBody>
      </p:sp>
    </p:spTree>
    <p:extLst>
      <p:ext uri="{BB962C8B-B14F-4D97-AF65-F5344CB8AC3E}">
        <p14:creationId xmlns:p14="http://schemas.microsoft.com/office/powerpoint/2010/main" val="258755991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
          <p:cNvSpPr txBox="1">
            <a:spLocks noGrp="1"/>
          </p:cNvSpPr>
          <p:nvPr>
            <p:ph type="body" idx="13"/>
          </p:nvPr>
        </p:nvSpPr>
        <p:spPr>
          <a:xfrm>
            <a:off x="12052300" y="8862789"/>
            <a:ext cx="571500" cy="498922"/>
          </a:xfrm>
          <a:prstGeom prst="rect">
            <a:avLst/>
          </a:prstGeom>
        </p:spPr>
        <p:txBody>
          <a:bodyPr/>
          <a:lstStyle/>
          <a:p>
            <a:r>
              <a:t>2</a:t>
            </a:r>
          </a:p>
        </p:txBody>
      </p:sp>
      <p:sp>
        <p:nvSpPr>
          <p:cNvPr id="10" name="Claritas est etiam"/>
          <p:cNvSpPr txBox="1">
            <a:spLocks noGrp="1"/>
          </p:cNvSpPr>
          <p:nvPr>
            <p:ph type="body" idx="15"/>
          </p:nvPr>
        </p:nvSpPr>
        <p:spPr>
          <a:xfrm rot="16197228">
            <a:off x="279307" y="2479149"/>
            <a:ext cx="1651001" cy="502702"/>
          </a:xfrm>
          <a:prstGeom prst="rect">
            <a:avLst/>
          </a:prstGeom>
        </p:spPr>
        <p:txBody>
          <a:bodyPr/>
          <a:lstStyle/>
          <a:p>
            <a:r>
              <a:rPr lang="pt-BR" dirty="0"/>
              <a:t>Sistemas Operacionais</a:t>
            </a:r>
          </a:p>
        </p:txBody>
      </p:sp>
      <p:sp>
        <p:nvSpPr>
          <p:cNvPr id="11" name="Keynote Theme"/>
          <p:cNvSpPr txBox="1">
            <a:spLocks noGrp="1"/>
          </p:cNvSpPr>
          <p:nvPr>
            <p:ph type="body" idx="16"/>
          </p:nvPr>
        </p:nvSpPr>
        <p:spPr>
          <a:xfrm>
            <a:off x="3504784" y="2222435"/>
            <a:ext cx="5995231" cy="1333698"/>
          </a:xfrm>
          <a:prstGeom prst="rect">
            <a:avLst/>
          </a:prstGeom>
        </p:spPr>
        <p:txBody>
          <a:bodyPr/>
          <a:lstStyle/>
          <a:p>
            <a:r>
              <a:rPr lang="en-US" sz="4000" dirty="0" err="1"/>
              <a:t>Ciclo</a:t>
            </a:r>
            <a:r>
              <a:rPr lang="en-US" sz="4000" dirty="0"/>
              <a:t> de </a:t>
            </a:r>
            <a:r>
              <a:rPr lang="en-US" sz="4000" dirty="0" err="1"/>
              <a:t>vida</a:t>
            </a:r>
            <a:r>
              <a:rPr lang="en-US" sz="4000" dirty="0"/>
              <a:t> </a:t>
            </a:r>
            <a:r>
              <a:rPr lang="en-US" sz="4000" dirty="0" err="1"/>
              <a:t>básico</a:t>
            </a:r>
            <a:endParaRPr lang="en-US" sz="4000" dirty="0"/>
          </a:p>
          <a:p>
            <a:r>
              <a:rPr lang="en-US" sz="4000" dirty="0"/>
              <a:t> do shell</a:t>
            </a:r>
            <a:endParaRPr sz="4000" dirty="0"/>
          </a:p>
        </p:txBody>
      </p:sp>
      <p:sp>
        <p:nvSpPr>
          <p:cNvPr id="12" name="Legentis in iis qui facit eorum claritatem. Investigationes demonstraverunt lectores legere me lius quod ii legunt saepius. Claritas est etiam processus dynamicus, qui sequitur mutationem consuetudium lectorum. Mirum est notare quam littera gothica, quam nunc putamus parum claram,"/>
          <p:cNvSpPr txBox="1">
            <a:spLocks noGrp="1"/>
          </p:cNvSpPr>
          <p:nvPr>
            <p:ph type="body" idx="17"/>
          </p:nvPr>
        </p:nvSpPr>
        <p:spPr>
          <a:xfrm>
            <a:off x="1584960" y="4015324"/>
            <a:ext cx="10017760" cy="4571123"/>
          </a:xfrm>
          <a:prstGeom prst="rect">
            <a:avLst/>
          </a:prstGeom>
        </p:spPr>
        <p:txBody>
          <a:bodyPr/>
          <a:lstStyle/>
          <a:p>
            <a:pPr algn="just"/>
            <a:r>
              <a:rPr lang="pt-BR" sz="2300" dirty="0"/>
              <a:t>• Inicializar: Nesta etapa, um </a:t>
            </a:r>
            <a:r>
              <a:rPr lang="pt-BR" sz="2300" dirty="0" err="1"/>
              <a:t>shell</a:t>
            </a:r>
            <a:r>
              <a:rPr lang="pt-BR" sz="2300" dirty="0"/>
              <a:t> típico leria e executaria seus arquivos de configuração. Estes mudam aspectos do comportamento do </a:t>
            </a:r>
            <a:r>
              <a:rPr lang="pt-BR" sz="2300" dirty="0" err="1"/>
              <a:t>shell</a:t>
            </a:r>
            <a:r>
              <a:rPr lang="pt-BR" sz="2300" dirty="0"/>
              <a:t>.</a:t>
            </a:r>
          </a:p>
          <a:p>
            <a:pPr algn="just"/>
            <a:endParaRPr lang="pt-BR" sz="2300" dirty="0"/>
          </a:p>
          <a:p>
            <a:pPr algn="just"/>
            <a:r>
              <a:rPr lang="pt-BR" sz="2300" dirty="0"/>
              <a:t>• Interpretar: Em seguida, o </a:t>
            </a:r>
            <a:r>
              <a:rPr lang="pt-BR" sz="2300" dirty="0" err="1"/>
              <a:t>shell</a:t>
            </a:r>
            <a:r>
              <a:rPr lang="pt-BR" sz="2300" dirty="0"/>
              <a:t> lê os comandos do </a:t>
            </a:r>
            <a:r>
              <a:rPr lang="pt-BR" sz="2300" dirty="0" err="1"/>
              <a:t>stdin</a:t>
            </a:r>
            <a:r>
              <a:rPr lang="pt-BR" sz="2300" dirty="0"/>
              <a:t> (que pode ser interativo ou um arquivo) e os executa.</a:t>
            </a:r>
          </a:p>
          <a:p>
            <a:pPr algn="just"/>
            <a:endParaRPr lang="pt-BR" sz="2300" dirty="0"/>
          </a:p>
          <a:p>
            <a:pPr algn="just"/>
            <a:r>
              <a:rPr lang="pt-BR" sz="2300" dirty="0"/>
              <a:t>• Terminar: Depois que seus comandos são executados, o </a:t>
            </a:r>
            <a:r>
              <a:rPr lang="pt-BR" sz="2300" dirty="0" err="1"/>
              <a:t>shell</a:t>
            </a:r>
            <a:r>
              <a:rPr lang="pt-BR" sz="2300" dirty="0"/>
              <a:t> executa qualquer comando de desligamento, libera qualquer memória e termina.</a:t>
            </a:r>
          </a:p>
          <a:p>
            <a:pPr algn="just"/>
            <a:endParaRPr lang="pt-BR" sz="2300" dirty="0"/>
          </a:p>
          <a:p>
            <a:pPr algn="just"/>
            <a:r>
              <a:rPr lang="pt-BR" sz="2300" dirty="0"/>
              <a:t>OBS: No </a:t>
            </a:r>
            <a:r>
              <a:rPr lang="pt-BR" sz="2300" dirty="0" err="1"/>
              <a:t>shell</a:t>
            </a:r>
            <a:r>
              <a:rPr lang="pt-BR" sz="2300" dirty="0"/>
              <a:t> criado não haverá arquivos de configuração e não haverá nenhum comando de desligamento. Então, será chamada apenas a função de loop e, em seguida, encerrada. Mas, em termos de arquitetura, é importante ter em mente que o tempo de vida do programa é mais do que apenas loop.</a:t>
            </a:r>
            <a:endParaRPr sz="2300" dirty="0"/>
          </a:p>
        </p:txBody>
      </p:sp>
      <p:sp>
        <p:nvSpPr>
          <p:cNvPr id="3" name="Espaço Reservado para Texto 2">
            <a:extLst>
              <a:ext uri="{FF2B5EF4-FFF2-40B4-BE49-F238E27FC236}">
                <a16:creationId xmlns:a16="http://schemas.microsoft.com/office/drawing/2014/main" id="{E817B26E-3DB2-D548-84CA-906AF0D79849}"/>
              </a:ext>
            </a:extLst>
          </p:cNvPr>
          <p:cNvSpPr>
            <a:spLocks noGrp="1"/>
          </p:cNvSpPr>
          <p:nvPr>
            <p:ph type="body" sz="quarter" idx="14"/>
          </p:nvPr>
        </p:nvSpPr>
        <p:spPr>
          <a:xfrm>
            <a:off x="2959100" y="394777"/>
            <a:ext cx="2857500" cy="302647"/>
          </a:xfrm>
        </p:spPr>
        <p:txBody>
          <a:bodyPr/>
          <a:lstStyle/>
          <a:p>
            <a:r>
              <a:rPr lang="pt-BR" dirty="0"/>
              <a:t>Sistemas Operacionais</a:t>
            </a:r>
          </a:p>
        </p:txBody>
      </p:sp>
    </p:spTree>
    <p:extLst>
      <p:ext uri="{BB962C8B-B14F-4D97-AF65-F5344CB8AC3E}">
        <p14:creationId xmlns:p14="http://schemas.microsoft.com/office/powerpoint/2010/main" val="2981299057"/>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3"/>
          <p:cNvSpPr txBox="1">
            <a:spLocks noGrp="1"/>
          </p:cNvSpPr>
          <p:nvPr>
            <p:ph type="body" idx="13"/>
          </p:nvPr>
        </p:nvSpPr>
        <p:spPr>
          <a:xfrm>
            <a:off x="12052300" y="8862789"/>
            <a:ext cx="571500" cy="498922"/>
          </a:xfrm>
          <a:prstGeom prst="rect">
            <a:avLst/>
          </a:prstGeom>
        </p:spPr>
        <p:txBody>
          <a:bodyPr/>
          <a:lstStyle/>
          <a:p>
            <a:r>
              <a:t>3</a:t>
            </a:r>
          </a:p>
        </p:txBody>
      </p:sp>
      <p:sp>
        <p:nvSpPr>
          <p:cNvPr id="9" name="Duis autem vel eum iriure dolor"/>
          <p:cNvSpPr txBox="1">
            <a:spLocks noGrp="1"/>
          </p:cNvSpPr>
          <p:nvPr>
            <p:ph type="body" idx="14"/>
          </p:nvPr>
        </p:nvSpPr>
        <p:spPr>
          <a:xfrm>
            <a:off x="2959100" y="394777"/>
            <a:ext cx="2857500" cy="302647"/>
          </a:xfrm>
          <a:prstGeom prst="rect">
            <a:avLst/>
          </a:prstGeom>
        </p:spPr>
        <p:txBody>
          <a:bodyPr/>
          <a:lstStyle/>
          <a:p>
            <a:r>
              <a:rPr lang="pt-BR" dirty="0"/>
              <a:t>Sistemas Operacionais</a:t>
            </a:r>
            <a:endParaRPr dirty="0"/>
          </a:p>
        </p:txBody>
      </p:sp>
      <p:sp>
        <p:nvSpPr>
          <p:cNvPr id="10" name="Claritas est etiam"/>
          <p:cNvSpPr txBox="1">
            <a:spLocks noGrp="1"/>
          </p:cNvSpPr>
          <p:nvPr>
            <p:ph type="body" idx="15"/>
          </p:nvPr>
        </p:nvSpPr>
        <p:spPr>
          <a:xfrm rot="16197228">
            <a:off x="279307" y="2479149"/>
            <a:ext cx="1651001" cy="502702"/>
          </a:xfrm>
          <a:prstGeom prst="rect">
            <a:avLst/>
          </a:prstGeom>
        </p:spPr>
        <p:txBody>
          <a:bodyPr/>
          <a:lstStyle/>
          <a:p>
            <a:r>
              <a:rPr lang="pt-BR" dirty="0"/>
              <a:t>Sistemas Operacionais</a:t>
            </a:r>
            <a:endParaRPr dirty="0"/>
          </a:p>
        </p:txBody>
      </p:sp>
      <p:sp>
        <p:nvSpPr>
          <p:cNvPr id="11" name="Legentis in iis qui facit eorum claritatem. Investigationes demonstraverunt lectores legere me lius quod ii legunt saepius. Claritas est etiam processus dynamicus, qui sequitur mutationem consuetudium lectorum. Mirum est notare quam littera gothica, quam nunc putamus parum claram,"/>
          <p:cNvSpPr txBox="1">
            <a:spLocks noGrp="1"/>
          </p:cNvSpPr>
          <p:nvPr>
            <p:ph type="body" idx="16"/>
          </p:nvPr>
        </p:nvSpPr>
        <p:spPr>
          <a:xfrm>
            <a:off x="2998470" y="2905151"/>
            <a:ext cx="7062704" cy="658065"/>
          </a:xfrm>
          <a:prstGeom prst="rect">
            <a:avLst/>
          </a:prstGeom>
        </p:spPr>
        <p:txBody>
          <a:bodyPr/>
          <a:lstStyle/>
          <a:p>
            <a:pPr algn="just"/>
            <a:r>
              <a:rPr lang="pt-BR" sz="2000" dirty="0">
                <a:latin typeface="Helvetica" pitchFamily="2" charset="0"/>
              </a:rPr>
              <a:t>• Criação da função </a:t>
            </a:r>
            <a:r>
              <a:rPr lang="pt-BR" sz="2000" dirty="0" err="1">
                <a:latin typeface="Helvetica" pitchFamily="2" charset="0"/>
              </a:rPr>
              <a:t>lsh_loop</a:t>
            </a:r>
            <a:r>
              <a:rPr lang="pt-BR" sz="2000" dirty="0">
                <a:latin typeface="Helvetica" pitchFamily="2" charset="0"/>
              </a:rPr>
              <a:t> (), que irá fazer um loop, interpretando comandos. </a:t>
            </a:r>
            <a:endParaRPr sz="2000" dirty="0">
              <a:latin typeface="Helvetica" pitchFamily="2" charset="0"/>
            </a:endParaRPr>
          </a:p>
        </p:txBody>
      </p:sp>
      <p:sp>
        <p:nvSpPr>
          <p:cNvPr id="12" name="Keynote Theme"/>
          <p:cNvSpPr txBox="1">
            <a:spLocks noGrp="1"/>
          </p:cNvSpPr>
          <p:nvPr>
            <p:ph type="body" idx="17"/>
          </p:nvPr>
        </p:nvSpPr>
        <p:spPr>
          <a:xfrm>
            <a:off x="3508771" y="1545793"/>
            <a:ext cx="5907127" cy="718145"/>
          </a:xfrm>
          <a:prstGeom prst="rect">
            <a:avLst/>
          </a:prstGeom>
        </p:spPr>
        <p:txBody>
          <a:bodyPr/>
          <a:lstStyle/>
          <a:p>
            <a:r>
              <a:rPr lang="pt-BR" sz="4000" dirty="0"/>
              <a:t>Função </a:t>
            </a:r>
            <a:r>
              <a:rPr lang="pt-BR" sz="4000" dirty="0" err="1"/>
              <a:t>lsh_loop</a:t>
            </a:r>
            <a:r>
              <a:rPr lang="pt-BR" sz="4000" dirty="0"/>
              <a:t>()</a:t>
            </a:r>
            <a:endParaRPr sz="4000" dirty="0"/>
          </a:p>
        </p:txBody>
      </p:sp>
      <p:pic>
        <p:nvPicPr>
          <p:cNvPr id="5" name="Imagem 4">
            <a:extLst>
              <a:ext uri="{FF2B5EF4-FFF2-40B4-BE49-F238E27FC236}">
                <a16:creationId xmlns:a16="http://schemas.microsoft.com/office/drawing/2014/main" id="{EABDD5DE-10A0-494A-829E-5DD21B67CE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8470" y="4011949"/>
            <a:ext cx="7062703" cy="3729971"/>
          </a:xfrm>
          <a:prstGeom prst="rect">
            <a:avLst/>
          </a:prstGeom>
        </p:spPr>
      </p:pic>
    </p:spTree>
    <p:extLst>
      <p:ext uri="{BB962C8B-B14F-4D97-AF65-F5344CB8AC3E}">
        <p14:creationId xmlns:p14="http://schemas.microsoft.com/office/powerpoint/2010/main" val="1857376737"/>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4"/>
          <p:cNvSpPr txBox="1">
            <a:spLocks noGrp="1"/>
          </p:cNvSpPr>
          <p:nvPr>
            <p:ph type="body" idx="13"/>
          </p:nvPr>
        </p:nvSpPr>
        <p:spPr>
          <a:xfrm>
            <a:off x="12052300" y="8862789"/>
            <a:ext cx="571500" cy="498922"/>
          </a:xfrm>
          <a:prstGeom prst="rect">
            <a:avLst/>
          </a:prstGeom>
        </p:spPr>
        <p:txBody>
          <a:bodyPr/>
          <a:lstStyle/>
          <a:p>
            <a:r>
              <a:t>4</a:t>
            </a:r>
          </a:p>
        </p:txBody>
      </p:sp>
      <p:sp>
        <p:nvSpPr>
          <p:cNvPr id="10" name="Duis autem vel eum iriure dolor"/>
          <p:cNvSpPr txBox="1">
            <a:spLocks noGrp="1"/>
          </p:cNvSpPr>
          <p:nvPr>
            <p:ph type="body" idx="14"/>
          </p:nvPr>
        </p:nvSpPr>
        <p:spPr>
          <a:xfrm>
            <a:off x="2959100" y="394777"/>
            <a:ext cx="2857500" cy="302647"/>
          </a:xfrm>
          <a:prstGeom prst="rect">
            <a:avLst/>
          </a:prstGeom>
        </p:spPr>
        <p:txBody>
          <a:bodyPr/>
          <a:lstStyle/>
          <a:p>
            <a:r>
              <a:rPr lang="pt-BR" dirty="0"/>
              <a:t>Sistemas Operacionais</a:t>
            </a:r>
            <a:endParaRPr dirty="0"/>
          </a:p>
        </p:txBody>
      </p:sp>
      <p:sp>
        <p:nvSpPr>
          <p:cNvPr id="11" name="Claritas est etiam"/>
          <p:cNvSpPr txBox="1">
            <a:spLocks noGrp="1"/>
          </p:cNvSpPr>
          <p:nvPr>
            <p:ph type="body" idx="15"/>
          </p:nvPr>
        </p:nvSpPr>
        <p:spPr>
          <a:xfrm rot="16197228">
            <a:off x="279307" y="2479149"/>
            <a:ext cx="1651001" cy="502702"/>
          </a:xfrm>
          <a:prstGeom prst="rect">
            <a:avLst/>
          </a:prstGeom>
        </p:spPr>
        <p:txBody>
          <a:bodyPr/>
          <a:lstStyle/>
          <a:p>
            <a:r>
              <a:rPr lang="pt-BR" dirty="0"/>
              <a:t>Sistemas Operacionais</a:t>
            </a:r>
            <a:endParaRPr dirty="0"/>
          </a:p>
        </p:txBody>
      </p:sp>
      <p:sp>
        <p:nvSpPr>
          <p:cNvPr id="12" name="Legentis in iis qui facit eorum claritatem. Investigationes demonstraverunt lectores legere me lius quod ii legunt saepius. Claritas est etiam processus dynamicus, qui sequitur mutationem consuetudium lectorum."/>
          <p:cNvSpPr txBox="1">
            <a:spLocks noGrp="1"/>
          </p:cNvSpPr>
          <p:nvPr>
            <p:ph type="body" idx="16"/>
          </p:nvPr>
        </p:nvSpPr>
        <p:spPr>
          <a:xfrm>
            <a:off x="1390486" y="4232699"/>
            <a:ext cx="10548620" cy="3549861"/>
          </a:xfrm>
          <a:prstGeom prst="rect">
            <a:avLst/>
          </a:prstGeom>
        </p:spPr>
        <p:txBody>
          <a:bodyPr/>
          <a:lstStyle/>
          <a:p>
            <a:pPr algn="ctr"/>
            <a:r>
              <a:rPr lang="pt-BR" sz="2500" dirty="0">
                <a:latin typeface="Helvetica" pitchFamily="2" charset="0"/>
              </a:rPr>
              <a:t>Durante seu loop o </a:t>
            </a:r>
            <a:r>
              <a:rPr lang="pt-BR" sz="2500" dirty="0" err="1">
                <a:latin typeface="Helvetica" pitchFamily="2" charset="0"/>
              </a:rPr>
              <a:t>shell</a:t>
            </a:r>
            <a:r>
              <a:rPr lang="pt-BR" sz="2500" dirty="0">
                <a:latin typeface="Helvetica" pitchFamily="2" charset="0"/>
              </a:rPr>
              <a:t> executa 3(três) etapas:</a:t>
            </a:r>
          </a:p>
          <a:p>
            <a:endParaRPr lang="pt-BR" sz="2500" dirty="0">
              <a:latin typeface="Helvetica" pitchFamily="2" charset="0"/>
            </a:endParaRPr>
          </a:p>
          <a:p>
            <a:pPr algn="just">
              <a:lnSpc>
                <a:spcPct val="150000"/>
              </a:lnSpc>
            </a:pPr>
            <a:r>
              <a:rPr lang="pt-BR" sz="2500" dirty="0">
                <a:latin typeface="Helvetica" pitchFamily="2" charset="0"/>
              </a:rPr>
              <a:t>• READ: Leia o comando da entrada padrão.</a:t>
            </a:r>
          </a:p>
          <a:p>
            <a:pPr algn="just">
              <a:lnSpc>
                <a:spcPct val="150000"/>
              </a:lnSpc>
            </a:pPr>
            <a:r>
              <a:rPr lang="pt-BR" sz="2500" dirty="0">
                <a:latin typeface="Helvetica" pitchFamily="2" charset="0"/>
              </a:rPr>
              <a:t>• PARSE: separe a cadeia de comandos em um programa e argumentos.</a:t>
            </a:r>
          </a:p>
          <a:p>
            <a:pPr algn="just">
              <a:lnSpc>
                <a:spcPct val="150000"/>
              </a:lnSpc>
            </a:pPr>
            <a:r>
              <a:rPr lang="pt-BR" sz="2500" dirty="0">
                <a:latin typeface="Helvetica" pitchFamily="2" charset="0"/>
              </a:rPr>
              <a:t>• EXECUTE : Execute o comando analisado.</a:t>
            </a:r>
            <a:endParaRPr sz="2500" dirty="0">
              <a:latin typeface="Helvetica" pitchFamily="2" charset="0"/>
            </a:endParaRPr>
          </a:p>
        </p:txBody>
      </p:sp>
      <p:sp>
        <p:nvSpPr>
          <p:cNvPr id="13" name="Keynote Theme"/>
          <p:cNvSpPr txBox="1">
            <a:spLocks noGrp="1"/>
          </p:cNvSpPr>
          <p:nvPr>
            <p:ph type="body" idx="17"/>
          </p:nvPr>
        </p:nvSpPr>
        <p:spPr>
          <a:xfrm>
            <a:off x="2875161" y="2730499"/>
            <a:ext cx="7579270" cy="718145"/>
          </a:xfrm>
          <a:prstGeom prst="rect">
            <a:avLst/>
          </a:prstGeom>
        </p:spPr>
        <p:txBody>
          <a:bodyPr/>
          <a:lstStyle/>
          <a:p>
            <a:pPr algn="ctr"/>
            <a:r>
              <a:rPr lang="pt-BR" sz="4000" dirty="0">
                <a:latin typeface="Helvetica" pitchFamily="2" charset="0"/>
              </a:rPr>
              <a:t>Loop básico do </a:t>
            </a:r>
            <a:r>
              <a:rPr lang="pt-BR" sz="4000" dirty="0" err="1">
                <a:latin typeface="Helvetica" pitchFamily="2" charset="0"/>
              </a:rPr>
              <a:t>shell</a:t>
            </a:r>
            <a:endParaRPr sz="4000" dirty="0">
              <a:latin typeface="Helvetica" pitchFamily="2" charset="0"/>
            </a:endParaRPr>
          </a:p>
        </p:txBody>
      </p:sp>
    </p:spTree>
    <p:extLst>
      <p:ext uri="{BB962C8B-B14F-4D97-AF65-F5344CB8AC3E}">
        <p14:creationId xmlns:p14="http://schemas.microsoft.com/office/powerpoint/2010/main" val="4056830"/>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5"/>
          <p:cNvSpPr txBox="1">
            <a:spLocks noGrp="1"/>
          </p:cNvSpPr>
          <p:nvPr>
            <p:ph type="body" idx="13"/>
          </p:nvPr>
        </p:nvSpPr>
        <p:spPr>
          <a:xfrm>
            <a:off x="12052300" y="8862789"/>
            <a:ext cx="571500" cy="498922"/>
          </a:xfrm>
          <a:prstGeom prst="rect">
            <a:avLst/>
          </a:prstGeom>
        </p:spPr>
        <p:txBody>
          <a:bodyPr/>
          <a:lstStyle/>
          <a:p>
            <a:r>
              <a:t>5</a:t>
            </a:r>
          </a:p>
        </p:txBody>
      </p:sp>
      <p:sp>
        <p:nvSpPr>
          <p:cNvPr id="8" name="Duis autem vel eum iriure dolor"/>
          <p:cNvSpPr txBox="1">
            <a:spLocks noGrp="1"/>
          </p:cNvSpPr>
          <p:nvPr>
            <p:ph type="body" idx="14"/>
          </p:nvPr>
        </p:nvSpPr>
        <p:spPr>
          <a:xfrm>
            <a:off x="2959100" y="394777"/>
            <a:ext cx="2857500" cy="302647"/>
          </a:xfrm>
          <a:prstGeom prst="rect">
            <a:avLst/>
          </a:prstGeom>
        </p:spPr>
        <p:txBody>
          <a:bodyPr/>
          <a:lstStyle/>
          <a:p>
            <a:r>
              <a:rPr lang="pt-BR" dirty="0"/>
              <a:t>Sistemas Operacionais</a:t>
            </a:r>
          </a:p>
        </p:txBody>
      </p:sp>
      <p:sp>
        <p:nvSpPr>
          <p:cNvPr id="9" name="Claritas est etiam"/>
          <p:cNvSpPr txBox="1">
            <a:spLocks noGrp="1"/>
          </p:cNvSpPr>
          <p:nvPr>
            <p:ph type="body" idx="15"/>
          </p:nvPr>
        </p:nvSpPr>
        <p:spPr>
          <a:xfrm rot="16197228">
            <a:off x="279307" y="2479149"/>
            <a:ext cx="1651001" cy="502702"/>
          </a:xfrm>
          <a:prstGeom prst="rect">
            <a:avLst/>
          </a:prstGeom>
        </p:spPr>
        <p:txBody>
          <a:bodyPr/>
          <a:lstStyle/>
          <a:p>
            <a:r>
              <a:rPr lang="pt-BR" dirty="0"/>
              <a:t>Sistemas Operacionais</a:t>
            </a:r>
            <a:endParaRPr dirty="0"/>
          </a:p>
        </p:txBody>
      </p:sp>
      <p:sp>
        <p:nvSpPr>
          <p:cNvPr id="10" name="Legentis in iis qui facit eorum claritatem. Investigationes demonstraverunt lectores legere me lius quod ii legunt saepius. Claritas est etiam processus dynamicus, qui sequitur mutationem consuetudium lectorum. Mirum est notare quam littera gothica, quam nunc putamus parum claram,"/>
          <p:cNvSpPr txBox="1">
            <a:spLocks noGrp="1"/>
          </p:cNvSpPr>
          <p:nvPr>
            <p:ph type="body" idx="16"/>
          </p:nvPr>
        </p:nvSpPr>
        <p:spPr>
          <a:xfrm>
            <a:off x="3251199" y="807046"/>
            <a:ext cx="6939351" cy="529632"/>
          </a:xfrm>
          <a:prstGeom prst="rect">
            <a:avLst/>
          </a:prstGeom>
        </p:spPr>
        <p:txBody>
          <a:bodyPr/>
          <a:lstStyle/>
          <a:p>
            <a:r>
              <a:rPr lang="pt-BR" sz="3000" dirty="0">
                <a:latin typeface="Helvetica" pitchFamily="2" charset="0"/>
              </a:rPr>
              <a:t>MÉTODO LSH_LOOP</a:t>
            </a:r>
            <a:endParaRPr sz="3000" dirty="0">
              <a:latin typeface="Helvetica" pitchFamily="2" charset="0"/>
            </a:endParaRPr>
          </a:p>
        </p:txBody>
      </p:sp>
      <p:pic>
        <p:nvPicPr>
          <p:cNvPr id="5" name="Imagem 4">
            <a:extLst>
              <a:ext uri="{FF2B5EF4-FFF2-40B4-BE49-F238E27FC236}">
                <a16:creationId xmlns:a16="http://schemas.microsoft.com/office/drawing/2014/main" id="{91C0FCE2-B69C-1043-8D95-AFC08C9028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0473" y="1526372"/>
            <a:ext cx="6400801" cy="4359992"/>
          </a:xfrm>
          <a:prstGeom prst="rect">
            <a:avLst/>
          </a:prstGeom>
        </p:spPr>
      </p:pic>
      <p:sp>
        <p:nvSpPr>
          <p:cNvPr id="6" name="CaixaDeTexto 5">
            <a:extLst>
              <a:ext uri="{FF2B5EF4-FFF2-40B4-BE49-F238E27FC236}">
                <a16:creationId xmlns:a16="http://schemas.microsoft.com/office/drawing/2014/main" id="{32A1E0E3-012A-7B41-AEE3-8E50DA18CED5}"/>
              </a:ext>
            </a:extLst>
          </p:cNvPr>
          <p:cNvSpPr txBox="1"/>
          <p:nvPr/>
        </p:nvSpPr>
        <p:spPr>
          <a:xfrm>
            <a:off x="1356825" y="6023393"/>
            <a:ext cx="10515026" cy="29341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pt-BR" sz="2300" dirty="0"/>
              <a:t>As primeiras linhas são apenas declarações. O loop do-</a:t>
            </a:r>
            <a:r>
              <a:rPr lang="pt-BR" sz="2300" dirty="0" err="1"/>
              <a:t>while</a:t>
            </a:r>
            <a:r>
              <a:rPr lang="pt-BR" sz="2300" dirty="0"/>
              <a:t> é mais conveniente para verificar a variável de status, porque é executado uma vez antes de verificar seu valor. Dentro do loop, É imprimido um </a:t>
            </a:r>
            <a:r>
              <a:rPr lang="pt-BR" sz="2300" dirty="0" err="1"/>
              <a:t>prompt</a:t>
            </a:r>
            <a:r>
              <a:rPr lang="pt-BR" sz="2300" dirty="0"/>
              <a:t>, chama-se uma função para ler uma linha, chama-se uma função para dividir a linha em </a:t>
            </a:r>
            <a:r>
              <a:rPr lang="pt-BR" sz="2300" dirty="0" err="1"/>
              <a:t>args</a:t>
            </a:r>
            <a:r>
              <a:rPr lang="pt-BR" sz="2300" dirty="0"/>
              <a:t> e executa os argumentos. Por fim, é liberada a linha e os argumentos que criamos anteriormente. Observe que é usada uma variável de status retornada por </a:t>
            </a:r>
            <a:r>
              <a:rPr lang="pt-BR" sz="2300" dirty="0" err="1"/>
              <a:t>lsh_execute</a:t>
            </a:r>
            <a:r>
              <a:rPr lang="pt-BR" sz="2300" dirty="0"/>
              <a:t> () para determinar quando sair.</a:t>
            </a:r>
            <a:endParaRPr kumimoji="0" lang="pt-BR" sz="2300" b="0" i="0" u="none" strike="noStrike" cap="none" spc="0" normalizeH="0" baseline="0" dirty="0">
              <a:ln>
                <a:noFill/>
              </a:ln>
              <a:solidFill>
                <a:srgbClr val="FFFFFF"/>
              </a:solidFill>
              <a:effectLst/>
              <a:uFillTx/>
              <a:latin typeface="+mn-lt"/>
              <a:ea typeface="+mn-ea"/>
              <a:cs typeface="+mn-cs"/>
              <a:sym typeface="American Typewriter"/>
            </a:endParaRPr>
          </a:p>
        </p:txBody>
      </p:sp>
    </p:spTree>
    <p:extLst>
      <p:ext uri="{BB962C8B-B14F-4D97-AF65-F5344CB8AC3E}">
        <p14:creationId xmlns:p14="http://schemas.microsoft.com/office/powerpoint/2010/main" val="1919997772"/>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4"/>
          <p:cNvSpPr txBox="1">
            <a:spLocks noGrp="1"/>
          </p:cNvSpPr>
          <p:nvPr>
            <p:ph type="body" idx="13"/>
          </p:nvPr>
        </p:nvSpPr>
        <p:spPr>
          <a:xfrm>
            <a:off x="12052300" y="8876288"/>
            <a:ext cx="571500" cy="471924"/>
          </a:xfrm>
          <a:prstGeom prst="rect">
            <a:avLst/>
          </a:prstGeom>
        </p:spPr>
        <p:txBody>
          <a:bodyPr/>
          <a:lstStyle/>
          <a:p>
            <a:r>
              <a:rPr lang="pt-BR" dirty="0"/>
              <a:t>6</a:t>
            </a:r>
          </a:p>
        </p:txBody>
      </p:sp>
      <p:sp>
        <p:nvSpPr>
          <p:cNvPr id="10" name="Duis autem vel eum iriure dolor"/>
          <p:cNvSpPr txBox="1">
            <a:spLocks noGrp="1"/>
          </p:cNvSpPr>
          <p:nvPr>
            <p:ph type="body" idx="14"/>
          </p:nvPr>
        </p:nvSpPr>
        <p:spPr>
          <a:xfrm>
            <a:off x="2959100" y="394777"/>
            <a:ext cx="2857500" cy="302647"/>
          </a:xfrm>
          <a:prstGeom prst="rect">
            <a:avLst/>
          </a:prstGeom>
        </p:spPr>
        <p:txBody>
          <a:bodyPr/>
          <a:lstStyle/>
          <a:p>
            <a:r>
              <a:rPr lang="pt-BR" dirty="0"/>
              <a:t>Sistemas Operacionais</a:t>
            </a:r>
            <a:endParaRPr dirty="0"/>
          </a:p>
        </p:txBody>
      </p:sp>
      <p:sp>
        <p:nvSpPr>
          <p:cNvPr id="11" name="Claritas est etiam"/>
          <p:cNvSpPr txBox="1">
            <a:spLocks noGrp="1"/>
          </p:cNvSpPr>
          <p:nvPr>
            <p:ph type="body" idx="15"/>
          </p:nvPr>
        </p:nvSpPr>
        <p:spPr>
          <a:xfrm rot="16197228">
            <a:off x="279307" y="2479149"/>
            <a:ext cx="1651001" cy="502702"/>
          </a:xfrm>
          <a:prstGeom prst="rect">
            <a:avLst/>
          </a:prstGeom>
        </p:spPr>
        <p:txBody>
          <a:bodyPr/>
          <a:lstStyle/>
          <a:p>
            <a:r>
              <a:rPr lang="pt-BR" dirty="0"/>
              <a:t>Sistemas Operacionais</a:t>
            </a:r>
            <a:endParaRPr dirty="0"/>
          </a:p>
        </p:txBody>
      </p:sp>
      <p:sp>
        <p:nvSpPr>
          <p:cNvPr id="12" name="Legentis in iis qui facit eorum claritatem. Investigationes demonstraverunt lectores legere me lius quod ii legunt saepius. Claritas est etiam processus dynamicus, qui sequitur mutationem consuetudium lectorum."/>
          <p:cNvSpPr txBox="1">
            <a:spLocks noGrp="1"/>
          </p:cNvSpPr>
          <p:nvPr>
            <p:ph type="body" idx="16"/>
          </p:nvPr>
        </p:nvSpPr>
        <p:spPr>
          <a:xfrm>
            <a:off x="1390486" y="4236395"/>
            <a:ext cx="10548620" cy="2181944"/>
          </a:xfrm>
          <a:prstGeom prst="rect">
            <a:avLst/>
          </a:prstGeom>
        </p:spPr>
        <p:txBody>
          <a:bodyPr/>
          <a:lstStyle/>
          <a:p>
            <a:pPr algn="just"/>
            <a:r>
              <a:rPr lang="pt-BR" sz="2500" dirty="0">
                <a:latin typeface="Helvetica" pitchFamily="2" charset="0"/>
              </a:rPr>
              <a:t>Ler uma linha de </a:t>
            </a:r>
            <a:r>
              <a:rPr lang="pt-BR" sz="2500" dirty="0" err="1">
                <a:latin typeface="Helvetica" pitchFamily="2" charset="0"/>
              </a:rPr>
              <a:t>stdin</a:t>
            </a:r>
            <a:r>
              <a:rPr lang="pt-BR" sz="2500" dirty="0">
                <a:latin typeface="Helvetica" pitchFamily="2" charset="0"/>
              </a:rPr>
              <a:t> soa tão simples, mas em C pode ser um aborrecimento. Como não é possível saber com antecedência quanto de texto um usuário entrará em seu </a:t>
            </a:r>
            <a:r>
              <a:rPr lang="pt-BR" sz="2500" dirty="0" err="1">
                <a:latin typeface="Helvetica" pitchFamily="2" charset="0"/>
              </a:rPr>
              <a:t>shell</a:t>
            </a:r>
            <a:r>
              <a:rPr lang="pt-BR" sz="2500" dirty="0">
                <a:latin typeface="Helvetica" pitchFamily="2" charset="0"/>
              </a:rPr>
              <a:t>, Não se pode simplesmente alocar um bloco e esperar que ele não seja excedido. Em vez disso, é necessário começar com um bloco e, se exceder, realocar com mais espaço. Para isso é necessário implementar “</a:t>
            </a:r>
            <a:r>
              <a:rPr lang="pt-BR" sz="2500" dirty="0" err="1">
                <a:latin typeface="Helvetica" pitchFamily="2" charset="0"/>
              </a:rPr>
              <a:t>lsh_read_line</a:t>
            </a:r>
            <a:r>
              <a:rPr lang="pt-BR" sz="2500" dirty="0">
                <a:latin typeface="Helvetica" pitchFamily="2" charset="0"/>
              </a:rPr>
              <a:t> ()”.</a:t>
            </a:r>
            <a:endParaRPr sz="2500" dirty="0">
              <a:latin typeface="Helvetica" pitchFamily="2" charset="0"/>
            </a:endParaRPr>
          </a:p>
        </p:txBody>
      </p:sp>
      <p:sp>
        <p:nvSpPr>
          <p:cNvPr id="13" name="Keynote Theme"/>
          <p:cNvSpPr txBox="1">
            <a:spLocks noGrp="1"/>
          </p:cNvSpPr>
          <p:nvPr>
            <p:ph type="body" idx="17"/>
          </p:nvPr>
        </p:nvSpPr>
        <p:spPr>
          <a:xfrm>
            <a:off x="2875161" y="2730499"/>
            <a:ext cx="7579270" cy="718145"/>
          </a:xfrm>
          <a:prstGeom prst="rect">
            <a:avLst/>
          </a:prstGeom>
        </p:spPr>
        <p:txBody>
          <a:bodyPr/>
          <a:lstStyle/>
          <a:p>
            <a:pPr algn="ctr"/>
            <a:r>
              <a:rPr lang="pt-BR" sz="4000" dirty="0">
                <a:latin typeface="Helvetica" pitchFamily="2" charset="0"/>
              </a:rPr>
              <a:t>Lendo uma linha</a:t>
            </a:r>
            <a:endParaRPr sz="4000" dirty="0">
              <a:latin typeface="Helvetica" pitchFamily="2" charset="0"/>
            </a:endParaRPr>
          </a:p>
        </p:txBody>
      </p:sp>
    </p:spTree>
    <p:extLst>
      <p:ext uri="{BB962C8B-B14F-4D97-AF65-F5344CB8AC3E}">
        <p14:creationId xmlns:p14="http://schemas.microsoft.com/office/powerpoint/2010/main" val="177520366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7"/>
          <p:cNvSpPr txBox="1">
            <a:spLocks noGrp="1"/>
          </p:cNvSpPr>
          <p:nvPr>
            <p:ph type="body" idx="13"/>
          </p:nvPr>
        </p:nvSpPr>
        <p:spPr>
          <a:xfrm>
            <a:off x="12052300" y="8862789"/>
            <a:ext cx="571500" cy="498922"/>
          </a:xfrm>
          <a:prstGeom prst="rect">
            <a:avLst/>
          </a:prstGeom>
        </p:spPr>
        <p:txBody>
          <a:bodyPr/>
          <a:lstStyle/>
          <a:p>
            <a:r>
              <a:t>7</a:t>
            </a:r>
          </a:p>
        </p:txBody>
      </p:sp>
      <p:sp>
        <p:nvSpPr>
          <p:cNvPr id="7" name="Duis autem vel eum iriure dolor"/>
          <p:cNvSpPr txBox="1">
            <a:spLocks noGrp="1"/>
          </p:cNvSpPr>
          <p:nvPr>
            <p:ph type="body" idx="14"/>
          </p:nvPr>
        </p:nvSpPr>
        <p:spPr>
          <a:xfrm>
            <a:off x="2959100" y="394777"/>
            <a:ext cx="2857500" cy="302647"/>
          </a:xfrm>
          <a:prstGeom prst="rect">
            <a:avLst/>
          </a:prstGeom>
        </p:spPr>
        <p:txBody>
          <a:bodyPr/>
          <a:lstStyle/>
          <a:p>
            <a:r>
              <a:rPr lang="pt-BR" dirty="0"/>
              <a:t>Sistemas Operacionais</a:t>
            </a:r>
            <a:endParaRPr dirty="0"/>
          </a:p>
        </p:txBody>
      </p:sp>
      <p:sp>
        <p:nvSpPr>
          <p:cNvPr id="8" name="Claritas est etiam"/>
          <p:cNvSpPr txBox="1">
            <a:spLocks noGrp="1"/>
          </p:cNvSpPr>
          <p:nvPr>
            <p:ph type="body" idx="15"/>
          </p:nvPr>
        </p:nvSpPr>
        <p:spPr>
          <a:xfrm rot="16197228">
            <a:off x="279307" y="2479149"/>
            <a:ext cx="1651001" cy="502702"/>
          </a:xfrm>
          <a:prstGeom prst="rect">
            <a:avLst/>
          </a:prstGeom>
        </p:spPr>
        <p:txBody>
          <a:bodyPr/>
          <a:lstStyle/>
          <a:p>
            <a:r>
              <a:rPr lang="pt-BR" dirty="0"/>
              <a:t>Sistemas Operacionais</a:t>
            </a:r>
          </a:p>
        </p:txBody>
      </p:sp>
      <p:pic>
        <p:nvPicPr>
          <p:cNvPr id="3" name="Imagem 2">
            <a:extLst>
              <a:ext uri="{FF2B5EF4-FFF2-40B4-BE49-F238E27FC236}">
                <a16:creationId xmlns:a16="http://schemas.microsoft.com/office/drawing/2014/main" id="{0D6A1B9B-DA28-2F48-B1A8-64522DB6DA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8240" y="2120766"/>
            <a:ext cx="5478780" cy="6991484"/>
          </a:xfrm>
          <a:prstGeom prst="rect">
            <a:avLst/>
          </a:prstGeom>
        </p:spPr>
      </p:pic>
      <p:sp>
        <p:nvSpPr>
          <p:cNvPr id="12" name="CaixaDeTexto 11">
            <a:extLst>
              <a:ext uri="{FF2B5EF4-FFF2-40B4-BE49-F238E27FC236}">
                <a16:creationId xmlns:a16="http://schemas.microsoft.com/office/drawing/2014/main" id="{878AD4D2-A071-1546-971C-67D03C595B61}"/>
              </a:ext>
            </a:extLst>
          </p:cNvPr>
          <p:cNvSpPr txBox="1"/>
          <p:nvPr/>
        </p:nvSpPr>
        <p:spPr>
          <a:xfrm>
            <a:off x="3318510" y="1050022"/>
            <a:ext cx="6238240"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pt-BR" sz="4000" b="0" i="0" u="none" strike="noStrike" cap="none" spc="0" normalizeH="0" baseline="0" dirty="0">
                <a:ln>
                  <a:noFill/>
                </a:ln>
                <a:solidFill>
                  <a:srgbClr val="FFFFFF"/>
                </a:solidFill>
                <a:effectLst/>
                <a:uFillTx/>
                <a:latin typeface="+mn-lt"/>
                <a:ea typeface="+mn-ea"/>
                <a:cs typeface="+mn-cs"/>
                <a:sym typeface="American Typewriter"/>
              </a:rPr>
              <a:t>FUNÇÃO </a:t>
            </a:r>
            <a:r>
              <a:rPr kumimoji="0" lang="pt-BR" sz="4000" b="0" i="0" u="none" strike="noStrike" cap="none" spc="0" normalizeH="0" baseline="0" dirty="0" err="1">
                <a:ln>
                  <a:noFill/>
                </a:ln>
                <a:solidFill>
                  <a:srgbClr val="FFFFFF"/>
                </a:solidFill>
                <a:effectLst/>
                <a:uFillTx/>
                <a:latin typeface="+mn-lt"/>
                <a:ea typeface="+mn-ea"/>
                <a:cs typeface="+mn-cs"/>
                <a:sym typeface="American Typewriter"/>
              </a:rPr>
              <a:t>lsh_read_line</a:t>
            </a:r>
            <a:endParaRPr kumimoji="0" lang="pt-BR" sz="4000" b="0" i="0" u="none" strike="noStrike" cap="none" spc="0" normalizeH="0" baseline="0" dirty="0">
              <a:ln>
                <a:noFill/>
              </a:ln>
              <a:solidFill>
                <a:srgbClr val="FFFFFF"/>
              </a:solidFill>
              <a:effectLst/>
              <a:uFillTx/>
              <a:latin typeface="+mn-lt"/>
              <a:ea typeface="+mn-ea"/>
              <a:cs typeface="+mn-cs"/>
              <a:sym typeface="American Typewriter"/>
            </a:endParaRPr>
          </a:p>
        </p:txBody>
      </p:sp>
    </p:spTree>
    <p:extLst>
      <p:ext uri="{BB962C8B-B14F-4D97-AF65-F5344CB8AC3E}">
        <p14:creationId xmlns:p14="http://schemas.microsoft.com/office/powerpoint/2010/main" val="307348914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8"/>
          <p:cNvSpPr txBox="1">
            <a:spLocks noGrp="1"/>
          </p:cNvSpPr>
          <p:nvPr>
            <p:ph type="body" idx="13"/>
          </p:nvPr>
        </p:nvSpPr>
        <p:spPr>
          <a:xfrm>
            <a:off x="12052300" y="8862789"/>
            <a:ext cx="571500" cy="498922"/>
          </a:xfrm>
          <a:prstGeom prst="rect">
            <a:avLst/>
          </a:prstGeom>
        </p:spPr>
        <p:txBody>
          <a:bodyPr/>
          <a:lstStyle/>
          <a:p>
            <a:r>
              <a:t>8</a:t>
            </a:r>
          </a:p>
        </p:txBody>
      </p:sp>
      <p:sp>
        <p:nvSpPr>
          <p:cNvPr id="7" name="Duis autem vel eum iriure dolor"/>
          <p:cNvSpPr txBox="1">
            <a:spLocks noGrp="1"/>
          </p:cNvSpPr>
          <p:nvPr>
            <p:ph type="body" idx="14"/>
          </p:nvPr>
        </p:nvSpPr>
        <p:spPr>
          <a:xfrm>
            <a:off x="2959100" y="394777"/>
            <a:ext cx="2857500" cy="302647"/>
          </a:xfrm>
          <a:prstGeom prst="rect">
            <a:avLst/>
          </a:prstGeom>
        </p:spPr>
        <p:txBody>
          <a:bodyPr/>
          <a:lstStyle/>
          <a:p>
            <a:r>
              <a:rPr lang="pt-BR" dirty="0"/>
              <a:t>Sistemas Operacionais</a:t>
            </a:r>
            <a:endParaRPr dirty="0"/>
          </a:p>
        </p:txBody>
      </p:sp>
      <p:sp>
        <p:nvSpPr>
          <p:cNvPr id="8" name="Claritas est etiam"/>
          <p:cNvSpPr txBox="1">
            <a:spLocks noGrp="1"/>
          </p:cNvSpPr>
          <p:nvPr>
            <p:ph type="body" idx="15"/>
          </p:nvPr>
        </p:nvSpPr>
        <p:spPr>
          <a:xfrm rot="16197228">
            <a:off x="279307" y="2479149"/>
            <a:ext cx="1651001" cy="502702"/>
          </a:xfrm>
          <a:prstGeom prst="rect">
            <a:avLst/>
          </a:prstGeom>
        </p:spPr>
        <p:txBody>
          <a:bodyPr/>
          <a:lstStyle/>
          <a:p>
            <a:r>
              <a:rPr lang="pt-BR" dirty="0"/>
              <a:t>Sistemas Operacionais</a:t>
            </a:r>
            <a:endParaRPr dirty="0"/>
          </a:p>
        </p:txBody>
      </p:sp>
      <p:sp>
        <p:nvSpPr>
          <p:cNvPr id="3" name="Espaço Reservado para Texto 2">
            <a:extLst>
              <a:ext uri="{FF2B5EF4-FFF2-40B4-BE49-F238E27FC236}">
                <a16:creationId xmlns:a16="http://schemas.microsoft.com/office/drawing/2014/main" id="{ACEBC292-4024-674E-9431-DFE272DC7B2F}"/>
              </a:ext>
            </a:extLst>
          </p:cNvPr>
          <p:cNvSpPr>
            <a:spLocks noGrp="1"/>
          </p:cNvSpPr>
          <p:nvPr>
            <p:ph type="body" sz="quarter" idx="16"/>
          </p:nvPr>
        </p:nvSpPr>
        <p:spPr>
          <a:xfrm>
            <a:off x="3593918" y="1545793"/>
            <a:ext cx="5543185" cy="718145"/>
          </a:xfrm>
        </p:spPr>
        <p:txBody>
          <a:bodyPr/>
          <a:lstStyle/>
          <a:p>
            <a:r>
              <a:rPr lang="pt-BR" sz="4000" dirty="0">
                <a:latin typeface="Helvetica" pitchFamily="2" charset="0"/>
              </a:rPr>
              <a:t>Analisando a linha</a:t>
            </a:r>
          </a:p>
        </p:txBody>
      </p:sp>
      <p:sp>
        <p:nvSpPr>
          <p:cNvPr id="4" name="CaixaDeTexto 3">
            <a:extLst>
              <a:ext uri="{FF2B5EF4-FFF2-40B4-BE49-F238E27FC236}">
                <a16:creationId xmlns:a16="http://schemas.microsoft.com/office/drawing/2014/main" id="{BE0ADFD9-ED7A-274B-83C3-173C9FB65046}"/>
              </a:ext>
            </a:extLst>
          </p:cNvPr>
          <p:cNvSpPr txBox="1"/>
          <p:nvPr/>
        </p:nvSpPr>
        <p:spPr>
          <a:xfrm>
            <a:off x="1686560" y="3304667"/>
            <a:ext cx="10365740" cy="43345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pt-BR" sz="2500" dirty="0">
                <a:latin typeface="Helvetica" pitchFamily="2" charset="0"/>
              </a:rPr>
              <a:t>•  </a:t>
            </a:r>
            <a:r>
              <a:rPr lang="pt-BR" sz="2500" dirty="0" err="1">
                <a:latin typeface="Helvetica" pitchFamily="2" charset="0"/>
              </a:rPr>
              <a:t>lsh_read_line</a:t>
            </a:r>
            <a:r>
              <a:rPr lang="pt-BR" sz="2500" dirty="0">
                <a:latin typeface="Helvetica" pitchFamily="2" charset="0"/>
              </a:rPr>
              <a:t> () foi implementado tendo uma linha de entrada.</a:t>
            </a:r>
          </a:p>
          <a:p>
            <a:pPr algn="just"/>
            <a:br>
              <a:rPr lang="pt-BR" sz="2500" dirty="0">
                <a:latin typeface="Helvetica" pitchFamily="2" charset="0"/>
              </a:rPr>
            </a:br>
            <a:r>
              <a:rPr lang="pt-BR" sz="2500" dirty="0">
                <a:latin typeface="Helvetica" pitchFamily="2" charset="0"/>
              </a:rPr>
              <a:t>• Agora, é necessário analisar essa linha em uma lista de argumentos. Será usado espaços em branco para separar os argumentos uns dos outros. Assim, o comando </a:t>
            </a:r>
            <a:r>
              <a:rPr lang="pt-BR" sz="2500" dirty="0" err="1">
                <a:latin typeface="Helvetica" pitchFamily="2" charset="0"/>
              </a:rPr>
              <a:t>echo</a:t>
            </a:r>
            <a:r>
              <a:rPr lang="pt-BR" sz="2500" dirty="0">
                <a:latin typeface="Helvetica" pitchFamily="2" charset="0"/>
              </a:rPr>
              <a:t> "</a:t>
            </a:r>
            <a:r>
              <a:rPr lang="pt-BR" sz="2500" dirty="0" err="1">
                <a:latin typeface="Helvetica" pitchFamily="2" charset="0"/>
              </a:rPr>
              <a:t>this</a:t>
            </a:r>
            <a:r>
              <a:rPr lang="pt-BR" sz="2500" dirty="0">
                <a:latin typeface="Helvetica" pitchFamily="2" charset="0"/>
              </a:rPr>
              <a:t> </a:t>
            </a:r>
            <a:r>
              <a:rPr lang="pt-BR" sz="2500" dirty="0" err="1">
                <a:latin typeface="Helvetica" pitchFamily="2" charset="0"/>
              </a:rPr>
              <a:t>message</a:t>
            </a:r>
            <a:r>
              <a:rPr lang="pt-BR" sz="2500" dirty="0">
                <a:latin typeface="Helvetica" pitchFamily="2" charset="0"/>
              </a:rPr>
              <a:t>" não chamaria </a:t>
            </a:r>
            <a:r>
              <a:rPr lang="pt-BR" sz="2500" dirty="0" err="1">
                <a:latin typeface="Helvetica" pitchFamily="2" charset="0"/>
              </a:rPr>
              <a:t>echo</a:t>
            </a:r>
            <a:r>
              <a:rPr lang="pt-BR" sz="2500" dirty="0">
                <a:latin typeface="Helvetica" pitchFamily="2" charset="0"/>
              </a:rPr>
              <a:t> com um único argumento desta mensagem, mas sim chamaria </a:t>
            </a:r>
            <a:r>
              <a:rPr lang="pt-BR" sz="2500" dirty="0" err="1">
                <a:latin typeface="Helvetica" pitchFamily="2" charset="0"/>
              </a:rPr>
              <a:t>echo</a:t>
            </a:r>
            <a:r>
              <a:rPr lang="pt-BR" sz="2500" dirty="0">
                <a:latin typeface="Helvetica" pitchFamily="2" charset="0"/>
              </a:rPr>
              <a:t> com dois argumentos: "</a:t>
            </a:r>
            <a:r>
              <a:rPr lang="pt-BR" sz="2500" dirty="0" err="1">
                <a:latin typeface="Helvetica" pitchFamily="2" charset="0"/>
              </a:rPr>
              <a:t>this</a:t>
            </a:r>
            <a:r>
              <a:rPr lang="pt-BR" sz="2500" dirty="0">
                <a:latin typeface="Helvetica" pitchFamily="2" charset="0"/>
              </a:rPr>
              <a:t> </a:t>
            </a:r>
            <a:r>
              <a:rPr lang="pt-BR" sz="2500" dirty="0" err="1">
                <a:latin typeface="Helvetica" pitchFamily="2" charset="0"/>
              </a:rPr>
              <a:t>and</a:t>
            </a:r>
            <a:r>
              <a:rPr lang="pt-BR" sz="2500" dirty="0">
                <a:latin typeface="Helvetica" pitchFamily="2" charset="0"/>
              </a:rPr>
              <a:t> </a:t>
            </a:r>
            <a:r>
              <a:rPr lang="pt-BR" sz="2500" dirty="0" err="1">
                <a:latin typeface="Helvetica" pitchFamily="2" charset="0"/>
              </a:rPr>
              <a:t>message</a:t>
            </a:r>
            <a:r>
              <a:rPr lang="pt-BR" sz="2500" dirty="0">
                <a:latin typeface="Helvetica" pitchFamily="2" charset="0"/>
              </a:rPr>
              <a:t>".</a:t>
            </a:r>
          </a:p>
          <a:p>
            <a:pPr algn="just"/>
            <a:endParaRPr lang="pt-BR" sz="2500" dirty="0">
              <a:latin typeface="Helvetica" pitchFamily="2" charset="0"/>
            </a:endParaRPr>
          </a:p>
          <a:p>
            <a:pPr algn="just"/>
            <a:r>
              <a:rPr lang="pt-BR" sz="2500" dirty="0">
                <a:latin typeface="Helvetica" pitchFamily="2" charset="0"/>
              </a:rPr>
              <a:t>• fazer "</a:t>
            </a:r>
            <a:r>
              <a:rPr lang="pt-BR" sz="2500" dirty="0" err="1">
                <a:latin typeface="Helvetica" pitchFamily="2" charset="0"/>
              </a:rPr>
              <a:t>token</a:t>
            </a:r>
            <a:r>
              <a:rPr lang="pt-BR" sz="2500" dirty="0">
                <a:latin typeface="Helvetica" pitchFamily="2" charset="0"/>
              </a:rPr>
              <a:t>” na </a:t>
            </a:r>
            <a:r>
              <a:rPr lang="pt-BR" sz="2500" dirty="0" err="1">
                <a:latin typeface="Helvetica" pitchFamily="2" charset="0"/>
              </a:rPr>
              <a:t>string</a:t>
            </a:r>
            <a:r>
              <a:rPr lang="pt-BR" sz="2500" dirty="0">
                <a:latin typeface="Helvetica" pitchFamily="2" charset="0"/>
              </a:rPr>
              <a:t> usando espaços em branco como delimitadores. Isso significa que pode se quebrar a função de biblioteca clássica </a:t>
            </a:r>
            <a:r>
              <a:rPr lang="pt-BR" sz="2500" dirty="0" err="1">
                <a:latin typeface="Helvetica" pitchFamily="2" charset="0"/>
              </a:rPr>
              <a:t>strtok</a:t>
            </a:r>
            <a:r>
              <a:rPr lang="pt-BR" sz="2500" dirty="0">
                <a:latin typeface="Helvetica" pitchFamily="2" charset="0"/>
              </a:rPr>
              <a:t> para fazer o trabalho por nós.</a:t>
            </a:r>
            <a:endParaRPr kumimoji="0" lang="pt-BR" sz="2500" b="0" i="0" u="none" strike="noStrike" cap="none" spc="0" normalizeH="0" baseline="0" dirty="0">
              <a:ln>
                <a:noFill/>
              </a:ln>
              <a:solidFill>
                <a:srgbClr val="FFFFFF"/>
              </a:solidFill>
              <a:effectLst/>
              <a:uFillTx/>
              <a:latin typeface="Helvetica" pitchFamily="2" charset="0"/>
              <a:sym typeface="American Typewriter"/>
            </a:endParaRPr>
          </a:p>
        </p:txBody>
      </p:sp>
    </p:spTree>
    <p:extLst>
      <p:ext uri="{BB962C8B-B14F-4D97-AF65-F5344CB8AC3E}">
        <p14:creationId xmlns:p14="http://schemas.microsoft.com/office/powerpoint/2010/main" val="2026012004"/>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9"/>
          <p:cNvSpPr txBox="1">
            <a:spLocks noGrp="1"/>
          </p:cNvSpPr>
          <p:nvPr>
            <p:ph type="body" idx="13"/>
          </p:nvPr>
        </p:nvSpPr>
        <p:spPr>
          <a:xfrm>
            <a:off x="12052300" y="8862789"/>
            <a:ext cx="571500" cy="498922"/>
          </a:xfrm>
          <a:prstGeom prst="rect">
            <a:avLst/>
          </a:prstGeom>
        </p:spPr>
        <p:txBody>
          <a:bodyPr/>
          <a:lstStyle/>
          <a:p>
            <a:r>
              <a:t>9</a:t>
            </a:r>
          </a:p>
        </p:txBody>
      </p:sp>
      <p:sp>
        <p:nvSpPr>
          <p:cNvPr id="9" name="Duis autem vel eum iriure dolor"/>
          <p:cNvSpPr txBox="1">
            <a:spLocks noGrp="1"/>
          </p:cNvSpPr>
          <p:nvPr>
            <p:ph type="body" idx="15"/>
          </p:nvPr>
        </p:nvSpPr>
        <p:spPr>
          <a:xfrm>
            <a:off x="2959100" y="394777"/>
            <a:ext cx="2857500" cy="302647"/>
          </a:xfrm>
          <a:prstGeom prst="rect">
            <a:avLst/>
          </a:prstGeom>
        </p:spPr>
        <p:txBody>
          <a:bodyPr/>
          <a:lstStyle/>
          <a:p>
            <a:r>
              <a:rPr lang="pt-BR" dirty="0"/>
              <a:t>Sistemas Operacionais</a:t>
            </a:r>
            <a:endParaRPr dirty="0"/>
          </a:p>
        </p:txBody>
      </p:sp>
      <p:sp>
        <p:nvSpPr>
          <p:cNvPr id="10" name="Claritas est etiam"/>
          <p:cNvSpPr txBox="1">
            <a:spLocks noGrp="1"/>
          </p:cNvSpPr>
          <p:nvPr>
            <p:ph type="body" idx="16"/>
          </p:nvPr>
        </p:nvSpPr>
        <p:spPr>
          <a:xfrm rot="16197228">
            <a:off x="279307" y="2479149"/>
            <a:ext cx="1651001" cy="502702"/>
          </a:xfrm>
          <a:prstGeom prst="rect">
            <a:avLst/>
          </a:prstGeom>
        </p:spPr>
        <p:txBody>
          <a:bodyPr/>
          <a:lstStyle/>
          <a:p>
            <a:r>
              <a:rPr lang="pt-BR" dirty="0"/>
              <a:t>Sistemas Operacionais</a:t>
            </a:r>
            <a:endParaRPr dirty="0"/>
          </a:p>
        </p:txBody>
      </p:sp>
      <p:sp>
        <p:nvSpPr>
          <p:cNvPr id="11" name="Keynote Theme"/>
          <p:cNvSpPr txBox="1">
            <a:spLocks noGrp="1"/>
          </p:cNvSpPr>
          <p:nvPr>
            <p:ph type="body" idx="17"/>
          </p:nvPr>
        </p:nvSpPr>
        <p:spPr>
          <a:xfrm>
            <a:off x="3598035" y="900570"/>
            <a:ext cx="6540253" cy="718145"/>
          </a:xfrm>
          <a:prstGeom prst="rect">
            <a:avLst/>
          </a:prstGeom>
        </p:spPr>
        <p:txBody>
          <a:bodyPr/>
          <a:lstStyle/>
          <a:p>
            <a:r>
              <a:rPr lang="en-US" sz="4000" dirty="0" err="1">
                <a:latin typeface="Helvetica" pitchFamily="2" charset="0"/>
              </a:rPr>
              <a:t>Função</a:t>
            </a:r>
            <a:r>
              <a:rPr lang="en-US" sz="4000" dirty="0">
                <a:latin typeface="Helvetica" pitchFamily="2" charset="0"/>
              </a:rPr>
              <a:t> </a:t>
            </a:r>
            <a:r>
              <a:rPr lang="en-US" sz="4000" dirty="0" err="1">
                <a:latin typeface="Helvetica" pitchFamily="2" charset="0"/>
              </a:rPr>
              <a:t>LSH_split_line</a:t>
            </a:r>
            <a:endParaRPr sz="4000" dirty="0">
              <a:latin typeface="Helvetica" pitchFamily="2" charset="0"/>
            </a:endParaRPr>
          </a:p>
        </p:txBody>
      </p:sp>
      <p:pic>
        <p:nvPicPr>
          <p:cNvPr id="5" name="Imagem 4">
            <a:extLst>
              <a:ext uri="{FF2B5EF4-FFF2-40B4-BE49-F238E27FC236}">
                <a16:creationId xmlns:a16="http://schemas.microsoft.com/office/drawing/2014/main" id="{D6622A45-9FDC-9141-9AA7-6D3A7E69CC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7850" y="1829321"/>
            <a:ext cx="5206236" cy="7040928"/>
          </a:xfrm>
          <a:prstGeom prst="rect">
            <a:avLst/>
          </a:prstGeom>
        </p:spPr>
      </p:pic>
    </p:spTree>
    <p:extLst>
      <p:ext uri="{BB962C8B-B14F-4D97-AF65-F5344CB8AC3E}">
        <p14:creationId xmlns:p14="http://schemas.microsoft.com/office/powerpoint/2010/main" val="3889117578"/>
      </p:ext>
    </p:extLst>
  </p:cSld>
  <p:clrMapOvr>
    <a:masterClrMapping/>
  </p:clrMapOvr>
  <p:transition spd="med"/>
</p:sld>
</file>

<file path=ppt/theme/theme1.xml><?xml version="1.0" encoding="utf-8"?>
<a:theme xmlns:a="http://schemas.openxmlformats.org/drawingml/2006/main" name="Blue Ship">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merican Typewriter"/>
        <a:ea typeface="American Typewriter"/>
        <a:cs typeface="American Typewriter"/>
      </a:majorFont>
      <a:minorFont>
        <a:latin typeface="American Typewriter"/>
        <a:ea typeface="American Typewriter"/>
        <a:cs typeface="American Typewriter"/>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3E7FF"/>
        </a:solidFill>
        <a:ln w="25400" cap="flat">
          <a:solidFill>
            <a:srgbClr val="000000"/>
          </a:solidFill>
          <a:prstDash val="solid"/>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4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uFillTx/>
            <a:latin typeface="+mn-lt"/>
            <a:ea typeface="+mn-ea"/>
            <a:cs typeface="+mn-cs"/>
            <a:sym typeface="American Typewrite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merican Typewriter"/>
        <a:ea typeface="American Typewriter"/>
        <a:cs typeface="American Typewriter"/>
      </a:majorFont>
      <a:minorFont>
        <a:latin typeface="American Typewriter"/>
        <a:ea typeface="American Typewriter"/>
        <a:cs typeface="American Typewriter"/>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3E7FF"/>
        </a:solidFill>
        <a:ln w="25400" cap="flat">
          <a:solidFill>
            <a:srgbClr val="000000"/>
          </a:solidFill>
          <a:prstDash val="solid"/>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4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uFillTx/>
            <a:latin typeface="+mn-lt"/>
            <a:ea typeface="+mn-ea"/>
            <a:cs typeface="+mn-cs"/>
            <a:sym typeface="American Typewrite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Blue Ship</Template>
  <TotalTime>1542</TotalTime>
  <Words>1453</Words>
  <Application>Microsoft Macintosh PowerPoint</Application>
  <PresentationFormat>Personalizar</PresentationFormat>
  <Paragraphs>114</Paragraphs>
  <Slides>17</Slides>
  <Notes>0</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17</vt:i4>
      </vt:variant>
    </vt:vector>
  </HeadingPairs>
  <TitlesOfParts>
    <vt:vector size="25" baseType="lpstr">
      <vt:lpstr>American Typewriter</vt:lpstr>
      <vt:lpstr>Avenir Next</vt:lpstr>
      <vt:lpstr>Avenir Next Demi Bold</vt:lpstr>
      <vt:lpstr>Futura</vt:lpstr>
      <vt:lpstr>Gill Sans</vt:lpstr>
      <vt:lpstr>Helvetica</vt:lpstr>
      <vt:lpstr>Lucida Grande</vt:lpstr>
      <vt:lpstr>Blue Ship</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Microsoft Office User</dc:creator>
  <cp:lastModifiedBy>Microsoft Office User</cp:lastModifiedBy>
  <cp:revision>25</cp:revision>
  <dcterms:created xsi:type="dcterms:W3CDTF">2019-03-18T17:16:44Z</dcterms:created>
  <dcterms:modified xsi:type="dcterms:W3CDTF">2019-03-19T19:11:00Z</dcterms:modified>
</cp:coreProperties>
</file>