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DA291-95F9-43CC-BCB5-F4972C26B5C2}" type="datetimeFigureOut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8AE16-BA51-4C9D-8338-55F283789A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16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n</a:t>
            </a:r>
            <a:r>
              <a:rPr lang="zh-TW" altLang="en-US" dirty="0" smtClean="0"/>
              <a:t>是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的一個模組，而</a:t>
            </a:r>
            <a:r>
              <a:rPr lang="en-US" altLang="zh-TW" dirty="0" err="1" smtClean="0"/>
              <a:t>nvm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是一個獨立於</a:t>
            </a:r>
            <a:r>
              <a:rPr lang="en-US" altLang="zh-TW" dirty="0" smtClean="0"/>
              <a:t>node/</a:t>
            </a:r>
            <a:r>
              <a:rPr lang="en-US" altLang="zh-TW" dirty="0" err="1" smtClean="0"/>
              <a:t>npm</a:t>
            </a:r>
            <a:r>
              <a:rPr lang="zh-TW" altLang="en-US" dirty="0" smtClean="0"/>
              <a:t>的外部 </a:t>
            </a:r>
            <a:r>
              <a:rPr lang="en-US" altLang="zh-TW" dirty="0" smtClean="0"/>
              <a:t>shell </a:t>
            </a:r>
            <a:r>
              <a:rPr lang="zh-TW" altLang="en-US" dirty="0" smtClean="0"/>
              <a:t>腳本，因此</a:t>
            </a:r>
            <a:r>
              <a:rPr lang="en-US" altLang="zh-TW" dirty="0" smtClean="0"/>
              <a:t>n</a:t>
            </a:r>
            <a:r>
              <a:rPr lang="zh-TW" altLang="en-US" dirty="0" smtClean="0"/>
              <a:t>命令相比</a:t>
            </a:r>
            <a:r>
              <a:rPr lang="en-US" altLang="zh-TW" dirty="0" err="1" smtClean="0"/>
              <a:t>nvm</a:t>
            </a:r>
            <a:r>
              <a:rPr lang="zh-TW" altLang="en-US" dirty="0" smtClean="0"/>
              <a:t>更加局限。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因此不能很好的满足按不同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版本使用不同全局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模块的需求。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8AE16-BA51-4C9D-8338-55F283789AE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83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E2AC488-5790-414E-8AE5-29701D50324B}" type="datetimeFigureOut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C3E8338-87BA-4C36-993E-D953199E1C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C488-5790-414E-8AE5-29701D50324B}" type="datetimeFigureOut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8338-87BA-4C36-993E-D953199E1C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C488-5790-414E-8AE5-29701D50324B}" type="datetimeFigureOut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8338-87BA-4C36-993E-D953199E1C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C488-5790-414E-8AE5-29701D50324B}" type="datetimeFigureOut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8338-87BA-4C36-993E-D953199E1C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C488-5790-414E-8AE5-29701D50324B}" type="datetimeFigureOut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8338-87BA-4C36-993E-D953199E1C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C488-5790-414E-8AE5-29701D50324B}" type="datetimeFigureOut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8338-87BA-4C36-993E-D953199E1C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2AC488-5790-414E-8AE5-29701D50324B}" type="datetimeFigureOut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3E8338-87BA-4C36-993E-D953199E1C0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E2AC488-5790-414E-8AE5-29701D50324B}" type="datetimeFigureOut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C3E8338-87BA-4C36-993E-D953199E1C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C488-5790-414E-8AE5-29701D50324B}" type="datetimeFigureOut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8338-87BA-4C36-993E-D953199E1C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C488-5790-414E-8AE5-29701D50324B}" type="datetimeFigureOut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8338-87BA-4C36-993E-D953199E1C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C488-5790-414E-8AE5-29701D50324B}" type="datetimeFigureOut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8338-87BA-4C36-993E-D953199E1C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2AC488-5790-414E-8AE5-29701D50324B}" type="datetimeFigureOut">
              <a:rPr lang="zh-TW" altLang="en-US" smtClean="0"/>
              <a:t>2016/11/28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C3E8338-87BA-4C36-993E-D953199E1C0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err="1" smtClean="0"/>
              <a:t>nvm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5780856"/>
            <a:ext cx="5410944" cy="1752600"/>
          </a:xfrm>
        </p:spPr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組員 </a:t>
            </a:r>
            <a:r>
              <a:rPr lang="en-US" altLang="zh-TW" dirty="0" smtClean="0">
                <a:latin typeface="+mj-ea"/>
                <a:ea typeface="+mj-ea"/>
              </a:rPr>
              <a:t>:</a:t>
            </a:r>
            <a:r>
              <a:rPr lang="zh-TW" altLang="en-US" dirty="0" smtClean="0">
                <a:latin typeface="+mj-ea"/>
                <a:ea typeface="+mj-ea"/>
              </a:rPr>
              <a:t> 吳伯揚 陳政瑋 </a:t>
            </a:r>
            <a:r>
              <a:rPr lang="zh-TW" altLang="en-US" dirty="0" smtClean="0">
                <a:latin typeface="+mj-ea"/>
                <a:ea typeface="+mj-ea"/>
              </a:rPr>
              <a:t>馮子庭 李嘉晨 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110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42088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V6Buffer</a:t>
            </a:r>
            <a:r>
              <a:rPr lang="zh-TW" altLang="en-US" dirty="0" smtClean="0"/>
              <a:t>小測試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256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nvm</a:t>
            </a:r>
            <a:r>
              <a:rPr lang="en-US" altLang="zh-TW" dirty="0"/>
              <a:t> vs 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169528"/>
              </p:ext>
            </p:extLst>
          </p:nvPr>
        </p:nvGraphicFramePr>
        <p:xfrm>
          <a:off x="457200" y="2249488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nvm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獨立於</a:t>
                      </a:r>
                      <a:r>
                        <a:rPr lang="en-US" altLang="zh-TW" dirty="0" smtClean="0"/>
                        <a:t>node/</a:t>
                      </a:r>
                      <a:r>
                        <a:rPr lang="en-US" altLang="zh-TW" dirty="0" err="1" smtClean="0"/>
                        <a:t>npm</a:t>
                      </a:r>
                      <a:r>
                        <a:rPr lang="zh-TW" altLang="en-US" dirty="0" smtClean="0"/>
                        <a:t>的外部腳本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node</a:t>
                      </a:r>
                      <a:r>
                        <a:rPr lang="zh-TW" altLang="en-US" dirty="0" smtClean="0"/>
                        <a:t>的一個模組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node</a:t>
                      </a:r>
                      <a:r>
                        <a:rPr lang="zh-TW" altLang="en-US" dirty="0" smtClean="0"/>
                        <a:t>依賴</a:t>
                      </a:r>
                      <a:r>
                        <a:rPr lang="en-US" altLang="zh-TW" dirty="0" err="1" smtClean="0"/>
                        <a:t>nvm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</a:t>
                      </a:r>
                      <a:r>
                        <a:rPr lang="zh-TW" altLang="en-US" dirty="0" smtClean="0"/>
                        <a:t>依賴</a:t>
                      </a:r>
                      <a:r>
                        <a:rPr lang="en-US" altLang="zh-TW" dirty="0" smtClean="0"/>
                        <a:t>node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92138" y="4005064"/>
            <a:ext cx="82809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/>
              <a:t>不要在使用</a:t>
            </a:r>
            <a:r>
              <a:rPr lang="en-US" altLang="zh-TW" sz="2800" b="1" dirty="0" err="1"/>
              <a:t>nvm</a:t>
            </a:r>
            <a:r>
              <a:rPr lang="zh-TW" altLang="en-US" sz="2800" b="1" dirty="0"/>
              <a:t>的同時，再去使用</a:t>
            </a:r>
            <a:r>
              <a:rPr lang="en-US" altLang="zh-TW" sz="2800" b="1" dirty="0"/>
              <a:t>n</a:t>
            </a:r>
            <a:r>
              <a:rPr lang="zh-TW" altLang="en-US" sz="2800" b="1" dirty="0"/>
              <a:t>，這將會導致</a:t>
            </a:r>
            <a:r>
              <a:rPr lang="en-US" altLang="zh-TW" sz="2800" b="1" dirty="0"/>
              <a:t>node</a:t>
            </a:r>
            <a:r>
              <a:rPr lang="zh-TW" altLang="en-US" sz="2800" b="1" dirty="0"/>
              <a:t>版本混亂，反之亦是如此。根據自己的喜好和習慣，選擇其一。</a:t>
            </a:r>
          </a:p>
        </p:txBody>
      </p:sp>
    </p:spTree>
    <p:extLst>
      <p:ext uri="{BB962C8B-B14F-4D97-AF65-F5344CB8AC3E}">
        <p14:creationId xmlns:p14="http://schemas.microsoft.com/office/powerpoint/2010/main" val="324409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512" y="2471142"/>
            <a:ext cx="24384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安裝步驟</a:t>
            </a:r>
            <a:r>
              <a:rPr lang="en-US" altLang="zh-TW" dirty="0" smtClean="0"/>
              <a:t>(windows)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https://github.com/coreybutler/nvm-windows/releases</a:t>
            </a:r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1403648" y="3623270"/>
            <a:ext cx="1477346" cy="5760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4139952" y="3789040"/>
            <a:ext cx="864096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924944"/>
            <a:ext cx="184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57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9672" y="1240731"/>
            <a:ext cx="5999646" cy="460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橢圓 4"/>
          <p:cNvSpPr/>
          <p:nvPr/>
        </p:nvSpPr>
        <p:spPr>
          <a:xfrm>
            <a:off x="5148064" y="5301208"/>
            <a:ext cx="1477346" cy="5760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74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00" y="980728"/>
            <a:ext cx="4572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68191"/>
            <a:ext cx="57435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773314" y="2572451"/>
            <a:ext cx="632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按右鍵選擇 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以系統管理員身分執行</a:t>
            </a:r>
            <a:r>
              <a:rPr lang="zh-TW" altLang="en-US" b="1" dirty="0" smtClean="0"/>
              <a:t>，</a:t>
            </a:r>
            <a:r>
              <a:rPr lang="zh-TW" altLang="en-US" dirty="0" smtClean="0"/>
              <a:t>並按下</a:t>
            </a:r>
            <a:r>
              <a:rPr lang="en-US" altLang="zh-TW" dirty="0" smtClean="0"/>
              <a:t>enter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3703739" y="1772816"/>
            <a:ext cx="1477346" cy="43204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979712" y="5688161"/>
            <a:ext cx="632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出現這個訊息把它關掉即可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976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1"/>
            <a:ext cx="7380312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547664" y="5872827"/>
            <a:ext cx="632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打開</a:t>
            </a:r>
            <a:r>
              <a:rPr lang="en-US" altLang="zh-TW" dirty="0" err="1" smtClean="0"/>
              <a:t>cmd</a:t>
            </a:r>
            <a:r>
              <a:rPr lang="zh-TW" altLang="en-US" dirty="0" smtClean="0"/>
              <a:t>輸入</a:t>
            </a:r>
            <a:r>
              <a:rPr lang="en-US" altLang="zh-TW" dirty="0" err="1" smtClean="0"/>
              <a:t>nvm</a:t>
            </a:r>
            <a:r>
              <a:rPr lang="en-US" altLang="zh-TW" dirty="0" smtClean="0"/>
              <a:t> </a:t>
            </a:r>
            <a:r>
              <a:rPr lang="zh-TW" altLang="en-US" dirty="0" smtClean="0"/>
              <a:t>跑出這些訊息就代表安裝成功！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395536" y="1988840"/>
            <a:ext cx="5904656" cy="361607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43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nvm</a:t>
            </a:r>
            <a:r>
              <a:rPr lang="en-US" altLang="zh-TW" dirty="0" smtClean="0"/>
              <a:t> list available</a:t>
            </a:r>
          </a:p>
          <a:p>
            <a:pPr lvl="1">
              <a:buFont typeface="Verdana" panose="020B0604030504040204" pitchFamily="34" charset="0"/>
              <a:buChar char="—"/>
            </a:pPr>
            <a:r>
              <a:rPr lang="zh-TW" altLang="en-US" dirty="0" smtClean="0"/>
              <a:t>查看可安裝的版</a:t>
            </a:r>
            <a:r>
              <a:rPr lang="zh-TW" altLang="en-US" dirty="0"/>
              <a:t>本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636912"/>
            <a:ext cx="5806000" cy="391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5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nvm</a:t>
            </a:r>
            <a:r>
              <a:rPr lang="en-US" altLang="zh-TW" dirty="0" smtClean="0"/>
              <a:t> install X.X.X 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X.X.X</a:t>
            </a:r>
            <a:r>
              <a:rPr lang="zh-TW" altLang="en-US" dirty="0" smtClean="0"/>
              <a:t>的版</a:t>
            </a:r>
            <a:endParaRPr lang="en-US" altLang="zh-TW" dirty="0" smtClean="0"/>
          </a:p>
          <a:p>
            <a:r>
              <a:rPr lang="en-US" altLang="zh-TW" dirty="0" err="1" smtClean="0"/>
              <a:t>nvm</a:t>
            </a:r>
            <a:r>
              <a:rPr lang="en-US" altLang="zh-TW" dirty="0" smtClean="0"/>
              <a:t> list </a:t>
            </a:r>
            <a:r>
              <a:rPr lang="zh-TW" altLang="en-US" dirty="0" smtClean="0"/>
              <a:t>查看</a:t>
            </a:r>
            <a:r>
              <a:rPr lang="zh-TW" altLang="en-US" dirty="0"/>
              <a:t>已</a:t>
            </a:r>
            <a:r>
              <a:rPr lang="zh-TW" altLang="en-US" dirty="0" smtClean="0"/>
              <a:t>安裝的版本</a:t>
            </a:r>
            <a:endParaRPr lang="en-US" altLang="zh-TW" dirty="0" smtClean="0"/>
          </a:p>
          <a:p>
            <a:r>
              <a:rPr lang="en-US" altLang="zh-TW" dirty="0" err="1" smtClean="0"/>
              <a:t>nvm</a:t>
            </a:r>
            <a:r>
              <a:rPr lang="en-US" altLang="zh-TW" dirty="0" smtClean="0"/>
              <a:t> use X.X.X </a:t>
            </a:r>
            <a:r>
              <a:rPr lang="zh-TW" altLang="en-US" dirty="0" smtClean="0"/>
              <a:t>切換版本</a:t>
            </a:r>
            <a:r>
              <a:rPr lang="en-US" altLang="zh-TW" dirty="0" smtClean="0"/>
              <a:t>X.X.X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08" y="3560468"/>
            <a:ext cx="7704383" cy="274825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08" y="3560468"/>
            <a:ext cx="5603744" cy="150752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09" y="3560468"/>
            <a:ext cx="5436368" cy="111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6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Node.js</a:t>
            </a:r>
            <a:r>
              <a:rPr lang="zh-TW" altLang="en-US" dirty="0" smtClean="0"/>
              <a:t>版本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LTS </a:t>
            </a:r>
            <a:r>
              <a:rPr lang="en-US" altLang="zh-TW" dirty="0" smtClean="0"/>
              <a:t>:</a:t>
            </a:r>
            <a:r>
              <a:rPr lang="zh-TW" altLang="en-US" dirty="0" smtClean="0"/>
              <a:t>穩定版本線，由之前的</a:t>
            </a:r>
            <a:r>
              <a:rPr lang="en-US" altLang="zh-TW" dirty="0" smtClean="0"/>
              <a:t>current</a:t>
            </a:r>
            <a:r>
              <a:rPr lang="zh-TW" altLang="en-US" dirty="0" smtClean="0"/>
              <a:t>版本線退位下來，注重</a:t>
            </a:r>
            <a:r>
              <a:rPr lang="zh-TW" altLang="en-US" dirty="0"/>
              <a:t>穩定性和安全</a:t>
            </a:r>
            <a:r>
              <a:rPr lang="zh-TW" altLang="en-US" dirty="0" smtClean="0"/>
              <a:t>性，適合大企業，需要穩定環境的使用者。</a:t>
            </a:r>
            <a:endParaRPr lang="en-US" altLang="zh-TW" dirty="0" smtClean="0"/>
          </a:p>
          <a:p>
            <a:r>
              <a:rPr lang="en-US" altLang="zh-TW" dirty="0" smtClean="0"/>
              <a:t>Current :</a:t>
            </a:r>
            <a:r>
              <a:rPr lang="zh-TW" altLang="en-US" dirty="0"/>
              <a:t>最新發布的版本</a:t>
            </a:r>
            <a:r>
              <a:rPr lang="zh-TW" altLang="en-US" dirty="0" smtClean="0"/>
              <a:t>線，擁有最新的技術，適合想要試用最新功能的使用者。</a:t>
            </a:r>
            <a:endParaRPr lang="en-US" altLang="zh-TW" dirty="0" smtClean="0"/>
          </a:p>
          <a:p>
            <a:r>
              <a:rPr lang="en-US" altLang="zh-TW" dirty="0" smtClean="0"/>
              <a:t>Old:</a:t>
            </a:r>
            <a:r>
              <a:rPr lang="zh-TW" altLang="en-US" dirty="0" smtClean="0"/>
              <a:t>由</a:t>
            </a:r>
            <a:r>
              <a:rPr lang="en-US" altLang="zh-TW" dirty="0" err="1" smtClean="0"/>
              <a:t>Joyent</a:t>
            </a:r>
            <a:r>
              <a:rPr lang="zh-TW" altLang="en-US" dirty="0" smtClean="0"/>
              <a:t>維護，進展緩慢，穩定。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16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node.js with ES6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ES6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ECMAScript </a:t>
            </a:r>
            <a:r>
              <a:rPr lang="zh-TW" altLang="en-US" dirty="0"/>
              <a:t>是</a:t>
            </a:r>
            <a:r>
              <a:rPr lang="en-US" altLang="zh-TW" dirty="0"/>
              <a:t>JavaScript </a:t>
            </a:r>
            <a:r>
              <a:rPr lang="zh-TW" altLang="en-US" dirty="0"/>
              <a:t>語言的國際</a:t>
            </a:r>
            <a:r>
              <a:rPr lang="zh-TW" altLang="en-US" dirty="0" smtClean="0"/>
              <a:t>標準</a:t>
            </a:r>
            <a:endParaRPr lang="en-US" altLang="zh-TW" dirty="0" smtClean="0"/>
          </a:p>
          <a:p>
            <a:r>
              <a:rPr lang="en-US" altLang="zh-TW" dirty="0"/>
              <a:t> Node.js v6 </a:t>
            </a:r>
            <a:r>
              <a:rPr lang="zh-TW" altLang="en-US" dirty="0"/>
              <a:t>能夠支援 </a:t>
            </a:r>
            <a:r>
              <a:rPr lang="en-US" altLang="zh-TW" dirty="0"/>
              <a:t>93% ES6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04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159</TotalTime>
  <Words>263</Words>
  <Application>Microsoft Office PowerPoint</Application>
  <PresentationFormat>如螢幕大小 (4:3)</PresentationFormat>
  <Paragraphs>34</Paragraphs>
  <Slides>11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都會</vt:lpstr>
      <vt:lpstr>nvm</vt:lpstr>
      <vt:lpstr>安裝步驟(windows)</vt:lpstr>
      <vt:lpstr>PowerPoint 簡報</vt:lpstr>
      <vt:lpstr>PowerPoint 簡報</vt:lpstr>
      <vt:lpstr>PowerPoint 簡報</vt:lpstr>
      <vt:lpstr>基本指令</vt:lpstr>
      <vt:lpstr>基本指令</vt:lpstr>
      <vt:lpstr>Node.js版本</vt:lpstr>
      <vt:lpstr>node.js with ES6</vt:lpstr>
      <vt:lpstr>V6Buffer小測試 </vt:lpstr>
      <vt:lpstr>nvm vs 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Zitim</dc:creator>
  <cp:lastModifiedBy>wei</cp:lastModifiedBy>
  <cp:revision>31</cp:revision>
  <dcterms:created xsi:type="dcterms:W3CDTF">2016-11-24T06:00:46Z</dcterms:created>
  <dcterms:modified xsi:type="dcterms:W3CDTF">2016-11-28T10:40:59Z</dcterms:modified>
</cp:coreProperties>
</file>