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F188-AD87-4D0C-9ADD-51E5920DE4C0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37451-7600-4DC0-BE09-2EC2E065D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13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7451-7600-4DC0-BE09-2EC2E065D7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585A58-3845-4CC7-83EA-AF74A7099B4E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712ACC-D6EE-458A-9E83-55689E5F07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4" y="0"/>
            <a:ext cx="3283476" cy="1389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51411" y="2564903"/>
            <a:ext cx="55446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Python </a:t>
            </a:r>
            <a:r>
              <a:rPr lang="zh-TW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期中報告</a:t>
            </a:r>
            <a:endParaRPr lang="en-US" altLang="zh-TW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en-US" altLang="zh-TW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tkinter&amp;Pmw</a:t>
            </a:r>
            <a:endParaRPr lang="en-US" altLang="zh-TW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	</a:t>
            </a:r>
            <a:r>
              <a: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A1033306 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陳政瑋</a:t>
            </a:r>
            <a:endParaRPr lang="zh-TW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09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3178175" y="2204864"/>
            <a:ext cx="5965825" cy="242252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3654" y="2348880"/>
            <a:ext cx="7241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介紹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</a:p>
          <a:p>
            <a:r>
              <a:rPr lang="en-US" altLang="zh-TW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Tkinter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Python‘s de-facto standard GUI (Graphical User Interface) package.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可以跨平台</a:t>
            </a:r>
          </a:p>
          <a:p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安裝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在安裝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windows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版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的的時候，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就已經將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tkinter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包含在裡面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4" y="-33685"/>
            <a:ext cx="3283476" cy="138983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3654" y="1196752"/>
            <a:ext cx="7241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Tkinter</a:t>
            </a:r>
            <a:r>
              <a:rPr lang="en-US" altLang="zh-TW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Tk</a:t>
            </a:r>
            <a:r>
              <a:rPr lang="en-US" altLang="zh-TW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interface)</a:t>
            </a:r>
          </a:p>
          <a:p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4" y="0"/>
            <a:ext cx="3283476" cy="13898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53654" y="1196752"/>
            <a:ext cx="724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endParaRPr lang="en-US" altLang="zh-TW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3654" y="2348880"/>
            <a:ext cx="724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介紹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是利用一個或多個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Tkinter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模組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組成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更多功能、更有用的套件。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8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4" y="0"/>
            <a:ext cx="3283476" cy="1389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53654" y="1196752"/>
            <a:ext cx="724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endParaRPr lang="en-US" altLang="zh-TW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3654" y="2348880"/>
            <a:ext cx="7241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安裝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安裝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easy_install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C:\Python27\Scripts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裝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pip</a:t>
            </a:r>
          </a:p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用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pip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裝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-&gt; pip install 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裝完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後 </a:t>
            </a:r>
            <a:r>
              <a:rPr lang="en-US" altLang="zh-TW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Pmw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==2.0.1  </a:t>
            </a:r>
          </a:p>
          <a:p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3905250" cy="2743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0" y="3713864"/>
            <a:ext cx="3747487" cy="26489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11" y="3616449"/>
            <a:ext cx="3473052" cy="27161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92" y="476672"/>
            <a:ext cx="3656434" cy="27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24" y="0"/>
            <a:ext cx="3283476" cy="138983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340244" y="2924944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Demo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8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572</TotalTime>
  <Words>94</Words>
  <Application>Microsoft Office PowerPoint</Application>
  <PresentationFormat>如螢幕大小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氣流</vt:lpstr>
      <vt:lpstr>PowerPoint 簡報</vt:lpstr>
      <vt:lpstr>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wei</cp:lastModifiedBy>
  <cp:revision>16</cp:revision>
  <dcterms:created xsi:type="dcterms:W3CDTF">2016-04-20T08:46:24Z</dcterms:created>
  <dcterms:modified xsi:type="dcterms:W3CDTF">2016-04-21T05:44:29Z</dcterms:modified>
</cp:coreProperties>
</file>