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15dd8a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15dd8a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96385b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96385b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 and reason why we selected.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15dd8a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15dd8a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source data: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96385b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d96385b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15dd8ab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15dd8a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aefbe1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aefbe1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15dd8ab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15dd8ab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15dd8a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15dd8a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15dd8ab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b15dd8a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Cooks Guide to Ingredients and Spices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84002" y="2987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Data and Analytics Bootcamp - Team 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Willmore, Brittany Garza and Lauren Neidhardt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825" y="2731200"/>
            <a:ext cx="3576750" cy="232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Basket Analysis: by Cuisines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way to understand the relationship between ingredients and cuisines.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238325" y="509850"/>
            <a:ext cx="7688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Selected Topic</a:t>
            </a:r>
            <a:endParaRPr sz="34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38325" y="1484150"/>
            <a:ext cx="47466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had an idea for the average at home chef to be able to have way to know which herbs and spices go well together.  We went in a more generalized direction, looking at the overall ingredients within recipes within certain cuisines.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ingredients occur in recipes of the same cuisine most frequently and can we use them as a predictor of cuisine? 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75" y="1484150"/>
            <a:ext cx="3964049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4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Spoonacular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2220550"/>
            <a:ext cx="32256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Spoonacular API is an online resource containing: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Menu Items (restaurants)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250" y="1518100"/>
            <a:ext cx="3154776" cy="26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275" y="1011000"/>
            <a:ext cx="3779349" cy="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 with the data: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hope to be able to see </a:t>
            </a:r>
            <a:r>
              <a:rPr lang="en"/>
              <a:t>which</a:t>
            </a:r>
            <a:r>
              <a:rPr lang="en"/>
              <a:t> ingredients most commonly occur within different cuisine types and can those ingredients predict a cuisine type when it is unknown.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Possibly</a:t>
            </a:r>
            <a:r>
              <a:rPr lang="en"/>
              <a:t> put together recipes based on available ingredients?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Cook certain cuisines based on common ingredients?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4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64950" y="1441200"/>
            <a:ext cx="40968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Data Processing: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downloaded via Spoonacular API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Performing a random recipe search,  100 random recipes were downloaded in each call.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cleaned in JSON to limit to recipe, cuisine, ingredient names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loop to pull 10k recipes, merged into single dataframe.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753" y="1132925"/>
            <a:ext cx="4554575" cy="35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250" y="1792338"/>
            <a:ext cx="4235449" cy="220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575" y="3251548"/>
            <a:ext cx="4038325" cy="1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54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7650" y="1501100"/>
            <a:ext cx="34302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single list of </a:t>
            </a:r>
            <a:r>
              <a:rPr lang="en"/>
              <a:t>ingredients and their 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Regex to create a consistent, clean list of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overly common items like salt and pepper, oil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83475"/>
            <a:ext cx="4462225" cy="28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570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38800" y="2498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was the machine learning model we chose to classify known ingredients by cuisine and then predict null cuisines in the data. About 7000 recipes had a null value for cuisine, 3000 had a populated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Ingredients turned into columns, with one column for cuisine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Recipes become the index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Ingredients are given 1 or 0 if they occur in a recipe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Cuisine names normalized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Cuisines encoded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Confusion Matrix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46" y="492771"/>
            <a:ext cx="5050558" cy="21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525" y="1801421"/>
            <a:ext cx="4473025" cy="3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862912" y="421263"/>
            <a:ext cx="29432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Analysis: Spices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KMeans: Spices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