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29"/>
  </p:normalViewPr>
  <p:slideViewPr>
    <p:cSldViewPr snapToGrid="0">
      <p:cViewPr varScale="1">
        <p:scale>
          <a:sx n="108" d="100"/>
          <a:sy n="108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F9D8-059E-E336-0A84-11C713688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33AAC-A3F5-14EF-322B-CDDDF0C62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12DF-BDA6-43C7-52BE-137AB2E8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B9AF-CE61-552A-89C1-68EC692C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CDDD-B977-06D5-4015-3E09D53B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0D5F-8F8D-B529-FE54-802608B8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E0D69-249D-5E33-A510-97D0EC3A3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10C34-AAB8-3CB3-63F4-A7847A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AA05-8DDF-CD5F-0576-F3E1F55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80CB-287D-3224-CF74-3F3518E8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30C0B-4D51-6F60-B33E-40DDB27CD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C168B-02D5-EE3B-39C8-695ACDFD4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B40F-8D08-3A9A-D011-B8D6E0B2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4F1A-B4F0-4D83-8116-D91F4761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59FEE-2A17-F263-5EA0-34BC9BE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7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03F-16F1-05C2-252F-F449CB9D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B1B8-7C17-47B7-0BB4-257A9BE6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5E41-1B0C-85F0-6707-B5E91E12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CD33-5A58-FD81-150E-6890A2EA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B2A2-BEFB-4A16-4E15-9C391E5E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E03E-1BB2-F68E-AD2C-2161350C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8708C-B2C3-1493-1B50-A87E54423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7F0D-3726-839A-A673-E63F6FA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333F-526D-8353-3759-F6E0B5A1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680B-EAFE-8201-6606-E6838F7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57BB-3DDF-3A4C-4C19-AF8B6DFD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1437-5839-BCD6-44A8-6D0E1EF8A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21506-3456-CCFF-7036-8BDC85CE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A7698-9CAF-8E40-FD46-2AA82FBF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02E5E-D454-9E8E-DCAD-DF32FD69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8A96C-C331-17D0-41D7-B2B1EDED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836D-B27E-3A95-B902-8A9AA0EE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A41EA-D869-DEB2-11E2-8D4BA50D5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8BE57-F1E1-115E-DC7F-4CD0AE202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DBA5C-8756-91D9-2832-CA7CB6D66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D5C46-16DB-AD31-C967-D5623D60B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71CBA-69D2-C884-E765-90AB6686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9C49F-EC46-1E21-63E1-545F9ED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D51D3-1852-2A2B-9616-EB32C77C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7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23F0-5366-1591-5E97-7D443F26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6B9C0-666F-FF49-D43E-E057507F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445D2-6C14-ADF4-49A9-8E988EB2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0A40-92A8-616B-B999-CB76D15E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DFA7C-44C6-F6EE-5C75-CBE3C939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E4DFD-039A-D7F6-6576-D521ED0A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2B0BE-639A-EC8E-C744-2D6EE9AA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4916-727C-B512-97FB-7870390D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45C6-65AD-93EB-1AB6-31C4E8CAB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1879E-D2D5-5FD9-6E1A-E303FC13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2A5CE-1FB2-E8ED-DA4A-A5C32239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7A85B-7BD8-FAA5-4530-16083B8F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B1546-C72E-6059-699E-3E3E2843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8CA1-4CF1-4A5B-2806-24EADEBD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56E3E-66AB-A9F2-D3D0-A7F0F6961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36BB5-3FDC-BB38-853D-38B31D17A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302AB-E50D-9F27-166D-D0FD536F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2EF27-7D11-1953-1B43-ECA6844D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08E7D-8A17-0141-1BCF-4877C023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D202F-603D-AA73-D375-B7803659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C234-A337-576F-E672-403BED370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8FAAF-6E2C-8027-0A6E-3DF6E8E87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A806D1-5F2D-8944-9DDA-3E5D971C5F40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896A-BDF4-997B-F691-F52AF6CEF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7BDF-48D9-8BD1-03D7-5771C140F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7EFD-2956-0804-09A7-8E9B614C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Q15: Differentially Private Model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8A61-75E7-FA17-1136-C179EE8A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LakeFS</a:t>
            </a:r>
            <a:r>
              <a:rPr lang="en-US" sz="2000" dirty="0"/>
              <a:t>: The DP regression model predicting </a:t>
            </a:r>
            <a:r>
              <a:rPr lang="en-US" sz="2000" dirty="0" err="1"/>
              <a:t>total_lift</a:t>
            </a:r>
            <a:r>
              <a:rPr lang="en-US" sz="2000" dirty="0"/>
              <a:t> using age, height, and weight showed consistent learning over 15 epochs, reducing test MAE to ~308 </a:t>
            </a:r>
            <a:r>
              <a:rPr lang="en-US" sz="2000" dirty="0" err="1"/>
              <a:t>lbs</a:t>
            </a:r>
            <a:r>
              <a:rPr lang="en-US" sz="2000" dirty="0"/>
              <a:t> and MSE to ~130,161. Despite added noise for privacy, the model retained reasonable accuracy. It achieved a strong privacy guarantee (</a:t>
            </a:r>
            <a:r>
              <a:rPr lang="el-GR" sz="2000" dirty="0"/>
              <a:t>ε = 1.02, δ = 1</a:t>
            </a:r>
            <a:r>
              <a:rPr lang="en-US" sz="2000" dirty="0"/>
              <a:t>e-5), meaning an individual’s data presence in the training set remains highly protected. This result highlights that effective predictions can be made even under differential privacy constraints.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719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F119-7D70-A13B-1B8E-3758EAAAB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89D7-8DBA-6F2B-1AC9-7698100D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Q15: Differentially Private Model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BA51-F3C7-3116-741C-8E4FDC04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Q15: Differentially Private Model Summary</vt:lpstr>
      <vt:lpstr>Q15: Differentially Private Model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Wimmer</dc:creator>
  <cp:lastModifiedBy>Catherine Wimmer</cp:lastModifiedBy>
  <cp:revision>1</cp:revision>
  <dcterms:created xsi:type="dcterms:W3CDTF">2025-07-01T21:07:13Z</dcterms:created>
  <dcterms:modified xsi:type="dcterms:W3CDTF">2025-07-01T21:23:26Z</dcterms:modified>
</cp:coreProperties>
</file>