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75" r:id="rId2"/>
    <p:sldMasterId id="2147483735" r:id="rId3"/>
    <p:sldMasterId id="2147483687" r:id="rId4"/>
    <p:sldMasterId id="2147483699" r:id="rId5"/>
    <p:sldMasterId id="2147483711" r:id="rId6"/>
    <p:sldMasterId id="2147483723" r:id="rId7"/>
  </p:sldMasterIdLst>
  <p:notesMasterIdLst>
    <p:notesMasterId r:id="rId22"/>
  </p:notesMasterIdLst>
  <p:sldIdLst>
    <p:sldId id="489" r:id="rId8"/>
    <p:sldId id="622" r:id="rId9"/>
    <p:sldId id="624" r:id="rId10"/>
    <p:sldId id="623" r:id="rId11"/>
    <p:sldId id="626" r:id="rId12"/>
    <p:sldId id="627" r:id="rId13"/>
    <p:sldId id="628" r:id="rId14"/>
    <p:sldId id="629" r:id="rId15"/>
    <p:sldId id="630" r:id="rId16"/>
    <p:sldId id="631" r:id="rId17"/>
    <p:sldId id="632" r:id="rId18"/>
    <p:sldId id="634" r:id="rId19"/>
    <p:sldId id="635" r:id="rId20"/>
    <p:sldId id="636" r:id="rId21"/>
  </p:sldIdLst>
  <p:sldSz cx="9144000" cy="6858000" type="overhead"/>
  <p:notesSz cx="6858000" cy="9144000"/>
  <p:defaultTextStyle>
    <a:defPPr>
      <a:defRPr lang="zh-TW"/>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guide id="3"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3C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p:scale>
          <a:sx n="75" d="100"/>
          <a:sy n="75" d="100"/>
        </p:scale>
        <p:origin x="-1622" y="-168"/>
      </p:cViewPr>
      <p:guideLst>
        <p:guide orient="horz" pos="2160"/>
        <p:guide pos="38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972F4D-1EB1-4ACD-A7CF-94C92DB25442}" type="datetimeFigureOut">
              <a:rPr lang="zh-TW" altLang="en-US" smtClean="0"/>
              <a:pPr/>
              <a:t>2021/6/29</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CF6279-FBB3-4109-A25C-709C6520EBC9}" type="slidenum">
              <a:rPr lang="zh-TW" altLang="en-US" smtClean="0"/>
              <a:pPr/>
              <a:t>‹#›</a:t>
            </a:fld>
            <a:endParaRPr lang="zh-TW" altLang="en-US"/>
          </a:p>
        </p:txBody>
      </p:sp>
    </p:spTree>
    <p:extLst>
      <p:ext uri="{BB962C8B-B14F-4D97-AF65-F5344CB8AC3E}">
        <p14:creationId xmlns:p14="http://schemas.microsoft.com/office/powerpoint/2010/main" val="3382062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slide" Target="../slides/slide2.xml"/><Relationship Id="rId5" Type="http://schemas.openxmlformats.org/officeDocument/2006/relationships/slide" Target="../slides/slide4.xml"/><Relationship Id="rId4"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9.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 Id="rId4" Type="http://schemas.openxmlformats.org/officeDocument/2006/relationships/image" Target="../media/image9.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5.xml"/><Relationship Id="rId4" Type="http://schemas.openxmlformats.org/officeDocument/2006/relationships/image" Target="../media/image9.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6.xml"/><Relationship Id="rId4" Type="http://schemas.openxmlformats.org/officeDocument/2006/relationships/image" Target="../media/image9.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7.xml"/><Relationship Id="rId4" Type="http://schemas.openxmlformats.org/officeDocument/2006/relationships/image" Target="../media/image9.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ext Box 6"/>
          <p:cNvSpPr txBox="1">
            <a:spLocks noChangeArrowheads="1"/>
          </p:cNvSpPr>
          <p:nvPr/>
        </p:nvSpPr>
        <p:spPr bwMode="auto">
          <a:xfrm>
            <a:off x="4221163" y="6486525"/>
            <a:ext cx="666750" cy="274638"/>
          </a:xfrm>
          <a:prstGeom prst="rect">
            <a:avLst/>
          </a:prstGeom>
          <a:noFill/>
          <a:ln>
            <a:noFill/>
          </a:ln>
          <a:extLst/>
        </p:spPr>
        <p:txBody>
          <a:bodyPr wrap="none">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zh-TW" altLang="en-US" sz="1200" b="1" smtClean="0">
                <a:solidFill>
                  <a:schemeClr val="bg1"/>
                </a:solidFill>
              </a:rPr>
              <a:t>第</a:t>
            </a:r>
            <a:fld id="{4ADDDE53-46B3-45C2-9249-13B32EDE6FBB}" type="slidenum">
              <a:rPr lang="zh-TW" altLang="en-US" sz="1200" b="1" smtClean="0">
                <a:solidFill>
                  <a:schemeClr val="bg1"/>
                </a:solidFill>
              </a:rPr>
              <a:pPr algn="ctr" eaLnBrk="1" hangingPunct="1">
                <a:defRPr/>
              </a:pPr>
              <a:t>‹#›</a:t>
            </a:fld>
            <a:r>
              <a:rPr lang="zh-TW" altLang="en-US" sz="1200" b="1" smtClean="0">
                <a:solidFill>
                  <a:schemeClr val="bg1"/>
                </a:solidFill>
              </a:rPr>
              <a:t>頁</a:t>
            </a:r>
            <a:endParaRPr lang="zh-TW" altLang="en-US" b="1" smtClean="0">
              <a:solidFill>
                <a:schemeClr val="bg1"/>
              </a:solidFill>
              <a:latin typeface="Arial" charset="0"/>
              <a:ea typeface="新細明體" charset="-120"/>
            </a:endParaRPr>
          </a:p>
        </p:txBody>
      </p:sp>
      <p:grpSp>
        <p:nvGrpSpPr>
          <p:cNvPr id="6" name="Group 12"/>
          <p:cNvGrpSpPr>
            <a:grpSpLocks/>
          </p:cNvGrpSpPr>
          <p:nvPr userDrawn="1"/>
        </p:nvGrpSpPr>
        <p:grpSpPr bwMode="auto">
          <a:xfrm>
            <a:off x="0" y="1484313"/>
            <a:ext cx="4132263" cy="479425"/>
            <a:chOff x="0" y="935"/>
            <a:chExt cx="2603" cy="302"/>
          </a:xfrm>
        </p:grpSpPr>
        <p:pic>
          <p:nvPicPr>
            <p:cNvPr id="7" name="Picture 13" descr="MENU-Icon-01"/>
            <p:cNvPicPr>
              <a:picLocks noChangeAspect="1" noChangeArrowheads="1"/>
            </p:cNvPicPr>
            <p:nvPr userDrawn="1"/>
          </p:nvPicPr>
          <p:blipFill>
            <a:blip r:embed="rId3"/>
            <a:srcRect/>
            <a:stretch>
              <a:fillRect/>
            </a:stretch>
          </p:blipFill>
          <p:spPr bwMode="auto">
            <a:xfrm>
              <a:off x="0" y="935"/>
              <a:ext cx="2603" cy="302"/>
            </a:xfrm>
            <a:prstGeom prst="rect">
              <a:avLst/>
            </a:prstGeom>
            <a:noFill/>
            <a:ln w="9525">
              <a:noFill/>
              <a:miter lim="800000"/>
              <a:headEnd/>
              <a:tailEnd/>
            </a:ln>
          </p:spPr>
        </p:pic>
        <p:sp>
          <p:nvSpPr>
            <p:cNvPr id="8" name="Text Box 14"/>
            <p:cNvSpPr txBox="1">
              <a:spLocks noChangeArrowheads="1"/>
            </p:cNvSpPr>
            <p:nvPr userDrawn="1"/>
          </p:nvSpPr>
          <p:spPr bwMode="auto">
            <a:xfrm>
              <a:off x="45" y="980"/>
              <a:ext cx="2472" cy="212"/>
            </a:xfrm>
            <a:prstGeom prst="rect">
              <a:avLst/>
            </a:prstGeom>
            <a:noFill/>
            <a:ln w="9525">
              <a:noFill/>
              <a:miter lim="800000"/>
              <a:headEnd/>
              <a:tailEnd/>
            </a:ln>
            <a:effectLst/>
          </p:spPr>
          <p:txBody>
            <a:bodyPr>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eaLnBrk="1" hangingPunct="1">
                <a:spcBef>
                  <a:spcPct val="50000"/>
                </a:spcBef>
                <a:defRPr/>
              </a:pPr>
              <a:r>
                <a:rPr lang="en-US" altLang="zh-TW" sz="1600" b="1" dirty="0" smtClean="0">
                  <a:solidFill>
                    <a:schemeClr val="bg1"/>
                  </a:solidFill>
                  <a:latin typeface="微軟正黑體" pitchFamily="34" charset="-120"/>
                  <a:ea typeface="微軟正黑體" pitchFamily="34" charset="-120"/>
                </a:rPr>
                <a:t>CH07</a:t>
              </a:r>
              <a:r>
                <a:rPr lang="zh-TW" altLang="en-US" sz="1600" b="1" dirty="0" smtClean="0">
                  <a:solidFill>
                    <a:schemeClr val="bg1"/>
                  </a:solidFill>
                  <a:latin typeface="微軟正黑體" pitchFamily="34" charset="-120"/>
                  <a:ea typeface="微軟正黑體" pitchFamily="34" charset="-120"/>
                </a:rPr>
                <a:t>　淺談生成對抗網路</a:t>
              </a:r>
              <a:endParaRPr lang="en-US" altLang="zh-TW" sz="1600" b="1" dirty="0" smtClean="0">
                <a:solidFill>
                  <a:schemeClr val="bg1"/>
                </a:solidFill>
                <a:latin typeface="微軟正黑體" pitchFamily="34" charset="-120"/>
                <a:ea typeface="微軟正黑體" pitchFamily="34" charset="-120"/>
              </a:endParaRPr>
            </a:p>
          </p:txBody>
        </p:sp>
      </p:grpSp>
      <p:pic>
        <p:nvPicPr>
          <p:cNvPr id="21" name="Picture 37" descr="Icon-02">
            <a:hlinkClick r:id="" action="ppaction://hlinkshowjump?jump=endshow"/>
          </p:cNvPr>
          <p:cNvPicPr>
            <a:picLocks noChangeAspect="1" noChangeArrowheads="1"/>
          </p:cNvPicPr>
          <p:nvPr userDrawn="1"/>
        </p:nvPicPr>
        <p:blipFill>
          <a:blip r:embed="rId4"/>
          <a:srcRect/>
          <a:stretch>
            <a:fillRect/>
          </a:stretch>
        </p:blipFill>
        <p:spPr bwMode="auto">
          <a:xfrm>
            <a:off x="8748713" y="6524625"/>
            <a:ext cx="327025" cy="300038"/>
          </a:xfrm>
          <a:prstGeom prst="rect">
            <a:avLst/>
          </a:prstGeom>
          <a:noFill/>
          <a:ln w="9525">
            <a:noFill/>
            <a:miter lim="800000"/>
            <a:headEnd/>
            <a:tailEnd/>
          </a:ln>
        </p:spPr>
      </p:pic>
      <p:grpSp>
        <p:nvGrpSpPr>
          <p:cNvPr id="13" name="Group 38"/>
          <p:cNvGrpSpPr>
            <a:grpSpLocks/>
          </p:cNvGrpSpPr>
          <p:nvPr userDrawn="1"/>
        </p:nvGrpSpPr>
        <p:grpSpPr bwMode="auto">
          <a:xfrm>
            <a:off x="244471" y="2867022"/>
            <a:ext cx="3887791" cy="360363"/>
            <a:chOff x="159" y="1596"/>
            <a:chExt cx="2449" cy="227"/>
          </a:xfrm>
        </p:grpSpPr>
        <p:sp>
          <p:nvSpPr>
            <p:cNvPr id="14" name="Rectangle 3">
              <a:hlinkClick r:id="rId5" action="ppaction://hlinksldjump"/>
            </p:cNvPr>
            <p:cNvSpPr>
              <a:spLocks noChangeArrowheads="1"/>
            </p:cNvSpPr>
            <p:nvPr userDrawn="1"/>
          </p:nvSpPr>
          <p:spPr bwMode="auto">
            <a:xfrm>
              <a:off x="159" y="1596"/>
              <a:ext cx="2449" cy="227"/>
            </a:xfrm>
            <a:prstGeom prst="rect">
              <a:avLst/>
            </a:prstGeom>
            <a:solidFill>
              <a:schemeClr val="tx1"/>
            </a:solidFill>
            <a:ln w="9525">
              <a:solidFill>
                <a:schemeClr val="hlink"/>
              </a:solidFill>
              <a:miter lim="800000"/>
              <a:headEnd/>
              <a:tailEnd/>
            </a:ln>
          </p:spPr>
          <p:txBody>
            <a:bodyPr wrap="none" anchor="ctr"/>
            <a:lstStyle/>
            <a:p>
              <a:pPr marL="622300">
                <a:lnSpc>
                  <a:spcPct val="85000"/>
                </a:lnSpc>
                <a:spcBef>
                  <a:spcPct val="50000"/>
                </a:spcBef>
                <a:defRPr/>
              </a:pPr>
              <a:r>
                <a:rPr lang="zh-TW" altLang="en-US" b="1" dirty="0" smtClean="0">
                  <a:solidFill>
                    <a:schemeClr val="bg1"/>
                  </a:solidFill>
                  <a:latin typeface="Times New Roman" pitchFamily="18" charset="0"/>
                  <a:ea typeface="標楷體" pitchFamily="65" charset="-120"/>
                  <a:cs typeface="Times New Roman" pitchFamily="18" charset="0"/>
                </a:rPr>
                <a:t>生成對抗網路</a:t>
              </a:r>
              <a:endParaRPr lang="zh-TW" altLang="en-US" b="1" dirty="0">
                <a:solidFill>
                  <a:schemeClr val="bg1"/>
                </a:solidFill>
                <a:latin typeface="Times New Roman" pitchFamily="18" charset="0"/>
                <a:ea typeface="標楷體" pitchFamily="65" charset="-120"/>
                <a:cs typeface="Times New Roman" pitchFamily="18" charset="0"/>
              </a:endParaRPr>
            </a:p>
          </p:txBody>
        </p:sp>
        <p:sp>
          <p:nvSpPr>
            <p:cNvPr id="16" name="Rectangle 4">
              <a:hlinkClick r:id="rId5" action="ppaction://hlinksldjump"/>
            </p:cNvPr>
            <p:cNvSpPr>
              <a:spLocks noChangeArrowheads="1"/>
            </p:cNvSpPr>
            <p:nvPr userDrawn="1"/>
          </p:nvSpPr>
          <p:spPr bwMode="auto">
            <a:xfrm>
              <a:off x="159" y="1596"/>
              <a:ext cx="387" cy="227"/>
            </a:xfrm>
            <a:prstGeom prst="rect">
              <a:avLst/>
            </a:prstGeom>
            <a:solidFill>
              <a:srgbClr val="4FA9C5"/>
            </a:solidFill>
            <a:ln w="9525">
              <a:solidFill>
                <a:srgbClr val="4FA9C5"/>
              </a:solidFill>
              <a:miter lim="800000"/>
              <a:headEnd/>
              <a:tailEnd/>
            </a:ln>
          </p:spPr>
          <p:txBody>
            <a:bodyPr wrap="none" anchor="ctr"/>
            <a:lstStyle/>
            <a:p>
              <a:pPr algn="ctr">
                <a:lnSpc>
                  <a:spcPct val="85000"/>
                </a:lnSpc>
                <a:defRPr/>
              </a:pPr>
              <a:r>
                <a:rPr lang="en-US" altLang="zh-TW" b="1" dirty="0" smtClean="0">
                  <a:solidFill>
                    <a:schemeClr val="bg1"/>
                  </a:solidFill>
                  <a:latin typeface="Times New Roman" pitchFamily="18" charset="0"/>
                  <a:ea typeface="標楷體" pitchFamily="65" charset="-120"/>
                  <a:cs typeface="Times New Roman" pitchFamily="18" charset="0"/>
                </a:rPr>
                <a:t>7-1</a:t>
              </a:r>
              <a:endParaRPr lang="en-US" altLang="zh-TW" b="1" dirty="0">
                <a:solidFill>
                  <a:schemeClr val="bg1"/>
                </a:solidFill>
                <a:latin typeface="Times New Roman" pitchFamily="18" charset="0"/>
                <a:ea typeface="標楷體" pitchFamily="65" charset="-120"/>
                <a:cs typeface="Times New Roman" pitchFamily="18" charset="0"/>
              </a:endParaRPr>
            </a:p>
          </p:txBody>
        </p:sp>
      </p:grpSp>
      <p:grpSp>
        <p:nvGrpSpPr>
          <p:cNvPr id="10" name="Group 38"/>
          <p:cNvGrpSpPr>
            <a:grpSpLocks/>
          </p:cNvGrpSpPr>
          <p:nvPr userDrawn="1"/>
        </p:nvGrpSpPr>
        <p:grpSpPr bwMode="auto">
          <a:xfrm>
            <a:off x="244470" y="2242341"/>
            <a:ext cx="3887791" cy="360363"/>
            <a:chOff x="159" y="1596"/>
            <a:chExt cx="2449" cy="227"/>
          </a:xfrm>
        </p:grpSpPr>
        <p:sp>
          <p:nvSpPr>
            <p:cNvPr id="11" name="Rectangle 3">
              <a:hlinkClick r:id="rId6" action="ppaction://hlinksldjump"/>
            </p:cNvPr>
            <p:cNvSpPr>
              <a:spLocks noChangeArrowheads="1"/>
            </p:cNvSpPr>
            <p:nvPr userDrawn="1"/>
          </p:nvSpPr>
          <p:spPr bwMode="auto">
            <a:xfrm>
              <a:off x="159" y="1596"/>
              <a:ext cx="2449" cy="227"/>
            </a:xfrm>
            <a:prstGeom prst="rect">
              <a:avLst/>
            </a:prstGeom>
            <a:solidFill>
              <a:schemeClr val="tx1"/>
            </a:solidFill>
            <a:ln w="9525">
              <a:solidFill>
                <a:schemeClr val="hlink"/>
              </a:solidFill>
              <a:miter lim="800000"/>
              <a:headEnd/>
              <a:tailEnd/>
            </a:ln>
          </p:spPr>
          <p:txBody>
            <a:bodyPr wrap="none" anchor="ctr"/>
            <a:lstStyle/>
            <a:p>
              <a:pPr marL="622300">
                <a:lnSpc>
                  <a:spcPct val="85000"/>
                </a:lnSpc>
                <a:spcBef>
                  <a:spcPct val="50000"/>
                </a:spcBef>
                <a:defRPr/>
              </a:pPr>
              <a:r>
                <a:rPr lang="zh-TW" altLang="en-US" b="1" dirty="0" smtClean="0">
                  <a:solidFill>
                    <a:schemeClr val="bg1"/>
                  </a:solidFill>
                  <a:latin typeface="Times New Roman" pitchFamily="18" charset="0"/>
                  <a:ea typeface="標楷體" pitchFamily="65" charset="-120"/>
                  <a:cs typeface="Times New Roman" pitchFamily="18" charset="0"/>
                </a:rPr>
                <a:t>前言</a:t>
              </a:r>
              <a:endParaRPr lang="zh-TW" altLang="en-US" b="1" dirty="0">
                <a:solidFill>
                  <a:schemeClr val="bg1"/>
                </a:solidFill>
                <a:latin typeface="Times New Roman" pitchFamily="18" charset="0"/>
                <a:ea typeface="標楷體" pitchFamily="65" charset="-120"/>
                <a:cs typeface="Times New Roman" pitchFamily="18" charset="0"/>
              </a:endParaRPr>
            </a:p>
          </p:txBody>
        </p:sp>
        <p:sp>
          <p:nvSpPr>
            <p:cNvPr id="12" name="Rectangle 4">
              <a:hlinkClick r:id="rId6" action="ppaction://hlinksldjump"/>
            </p:cNvPr>
            <p:cNvSpPr>
              <a:spLocks noChangeArrowheads="1"/>
            </p:cNvSpPr>
            <p:nvPr userDrawn="1"/>
          </p:nvSpPr>
          <p:spPr bwMode="auto">
            <a:xfrm>
              <a:off x="159" y="1596"/>
              <a:ext cx="387" cy="227"/>
            </a:xfrm>
            <a:prstGeom prst="rect">
              <a:avLst/>
            </a:prstGeom>
            <a:solidFill>
              <a:srgbClr val="4FA9C5"/>
            </a:solidFill>
            <a:ln w="9525">
              <a:solidFill>
                <a:srgbClr val="4FA9C5"/>
              </a:solidFill>
              <a:miter lim="800000"/>
              <a:headEnd/>
              <a:tailEnd/>
            </a:ln>
          </p:spPr>
          <p:txBody>
            <a:bodyPr wrap="none" anchor="ctr"/>
            <a:lstStyle/>
            <a:p>
              <a:pPr algn="ctr">
                <a:lnSpc>
                  <a:spcPct val="85000"/>
                </a:lnSpc>
                <a:defRPr/>
              </a:pPr>
              <a:endParaRPr lang="en-US" altLang="zh-TW" b="1" dirty="0">
                <a:solidFill>
                  <a:schemeClr val="bg1"/>
                </a:solidFill>
                <a:latin typeface="Times New Roman" pitchFamily="18" charset="0"/>
                <a:ea typeface="標楷體" pitchFamily="65" charset="-120"/>
                <a:cs typeface="Times New Roman" pitchFamily="18" charset="0"/>
              </a:endParaRPr>
            </a:p>
          </p:txBody>
        </p:sp>
      </p:grpSp>
    </p:spTree>
  </p:cSld>
  <p:clrMapOvr>
    <a:masterClrMapping/>
  </p:clrMapOvr>
  <p:transition advClick="0">
    <p:split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transition advClick="0">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378575" y="549275"/>
            <a:ext cx="2065338" cy="583247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79388" y="549275"/>
            <a:ext cx="6046787" cy="583247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transition advClick="0">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2" name="Group 38"/>
          <p:cNvGrpSpPr>
            <a:grpSpLocks/>
          </p:cNvGrpSpPr>
          <p:nvPr userDrawn="1"/>
        </p:nvGrpSpPr>
        <p:grpSpPr bwMode="auto">
          <a:xfrm>
            <a:off x="292100" y="3003550"/>
            <a:ext cx="3887788" cy="360363"/>
            <a:chOff x="159" y="1596"/>
            <a:chExt cx="2449" cy="227"/>
          </a:xfrm>
        </p:grpSpPr>
        <p:sp>
          <p:nvSpPr>
            <p:cNvPr id="3" name="Rectangle 3">
              <a:hlinkClick r:id="" action="ppaction://noaction"/>
            </p:cNvPr>
            <p:cNvSpPr>
              <a:spLocks noChangeArrowheads="1"/>
            </p:cNvSpPr>
            <p:nvPr userDrawn="1"/>
          </p:nvSpPr>
          <p:spPr bwMode="auto">
            <a:xfrm>
              <a:off x="159" y="1596"/>
              <a:ext cx="2449" cy="227"/>
            </a:xfrm>
            <a:prstGeom prst="rect">
              <a:avLst/>
            </a:prstGeom>
            <a:solidFill>
              <a:schemeClr val="tx1"/>
            </a:solidFill>
            <a:ln w="9525">
              <a:solidFill>
                <a:schemeClr val="hlink"/>
              </a:solidFill>
              <a:miter lim="800000"/>
              <a:headEnd/>
              <a:tailEnd/>
            </a:ln>
          </p:spPr>
          <p:txBody>
            <a:bodyPr wrap="none" anchor="ctr"/>
            <a:lstStyle/>
            <a:p>
              <a:pPr marL="622300">
                <a:lnSpc>
                  <a:spcPct val="85000"/>
                </a:lnSpc>
                <a:spcBef>
                  <a:spcPct val="50000"/>
                </a:spcBef>
                <a:defRPr/>
              </a:pPr>
              <a:r>
                <a:rPr lang="zh-TW" altLang="en-US" b="1" dirty="0" smtClean="0">
                  <a:solidFill>
                    <a:schemeClr val="bg1"/>
                  </a:solidFill>
                  <a:latin typeface="Times New Roman" pitchFamily="18" charset="0"/>
                  <a:ea typeface="標楷體" pitchFamily="65" charset="-120"/>
                  <a:cs typeface="Times New Roman" pitchFamily="18" charset="0"/>
                </a:rPr>
                <a:t>自然語言處理</a:t>
              </a:r>
              <a:endParaRPr lang="zh-TW" altLang="en-US" b="1" dirty="0">
                <a:solidFill>
                  <a:schemeClr val="bg1"/>
                </a:solidFill>
                <a:latin typeface="Times New Roman" pitchFamily="18" charset="0"/>
                <a:ea typeface="標楷體" pitchFamily="65" charset="-120"/>
                <a:cs typeface="Times New Roman" pitchFamily="18" charset="0"/>
              </a:endParaRPr>
            </a:p>
          </p:txBody>
        </p:sp>
        <p:sp>
          <p:nvSpPr>
            <p:cNvPr id="4" name="Rectangle 4">
              <a:hlinkClick r:id="" action="ppaction://noaction"/>
            </p:cNvPr>
            <p:cNvSpPr>
              <a:spLocks noChangeArrowheads="1"/>
            </p:cNvSpPr>
            <p:nvPr userDrawn="1"/>
          </p:nvSpPr>
          <p:spPr bwMode="auto">
            <a:xfrm>
              <a:off x="159" y="1596"/>
              <a:ext cx="387" cy="227"/>
            </a:xfrm>
            <a:prstGeom prst="rect">
              <a:avLst/>
            </a:prstGeom>
            <a:solidFill>
              <a:srgbClr val="4FA9C5"/>
            </a:solidFill>
            <a:ln w="9525">
              <a:solidFill>
                <a:srgbClr val="4FA9C5"/>
              </a:solidFill>
              <a:miter lim="800000"/>
              <a:headEnd/>
              <a:tailEnd/>
            </a:ln>
          </p:spPr>
          <p:txBody>
            <a:bodyPr wrap="none" anchor="ctr"/>
            <a:lstStyle/>
            <a:p>
              <a:pPr algn="ctr">
                <a:lnSpc>
                  <a:spcPct val="85000"/>
                </a:lnSpc>
                <a:defRPr/>
              </a:pPr>
              <a:r>
                <a:rPr lang="en-US" altLang="zh-TW" b="1" dirty="0" smtClean="0">
                  <a:solidFill>
                    <a:schemeClr val="bg1"/>
                  </a:solidFill>
                  <a:latin typeface="Times New Roman" pitchFamily="18" charset="0"/>
                  <a:ea typeface="標楷體" pitchFamily="65" charset="-120"/>
                  <a:cs typeface="Times New Roman" pitchFamily="18" charset="0"/>
                </a:rPr>
                <a:t>2-2</a:t>
              </a:r>
              <a:endParaRPr lang="en-US" altLang="zh-TW" b="1" dirty="0">
                <a:solidFill>
                  <a:schemeClr val="bg1"/>
                </a:solidFill>
                <a:latin typeface="Times New Roman" pitchFamily="18" charset="0"/>
                <a:ea typeface="標楷體" pitchFamily="65" charset="-120"/>
                <a:cs typeface="Times New Roman" pitchFamily="18" charset="0"/>
              </a:endParaRPr>
            </a:p>
          </p:txBody>
        </p:sp>
      </p:grpSp>
      <p:sp>
        <p:nvSpPr>
          <p:cNvPr id="5" name="Text Box 6"/>
          <p:cNvSpPr txBox="1">
            <a:spLocks noChangeArrowheads="1"/>
          </p:cNvSpPr>
          <p:nvPr/>
        </p:nvSpPr>
        <p:spPr bwMode="auto">
          <a:xfrm>
            <a:off x="4221163" y="6486525"/>
            <a:ext cx="666750" cy="274638"/>
          </a:xfrm>
          <a:prstGeom prst="rect">
            <a:avLst/>
          </a:prstGeom>
          <a:noFill/>
          <a:ln>
            <a:noFill/>
          </a:ln>
          <a:extLst/>
        </p:spPr>
        <p:txBody>
          <a:bodyPr wrap="none">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zh-TW" altLang="en-US" sz="1200" b="1" smtClean="0">
                <a:solidFill>
                  <a:schemeClr val="bg1"/>
                </a:solidFill>
              </a:rPr>
              <a:t>第</a:t>
            </a:r>
            <a:fld id="{4ADDDE53-46B3-45C2-9249-13B32EDE6FBB}" type="slidenum">
              <a:rPr lang="zh-TW" altLang="en-US" sz="1200" b="1" smtClean="0">
                <a:solidFill>
                  <a:schemeClr val="bg1"/>
                </a:solidFill>
              </a:rPr>
              <a:pPr algn="ctr" eaLnBrk="1" hangingPunct="1">
                <a:defRPr/>
              </a:pPr>
              <a:t>‹#›</a:t>
            </a:fld>
            <a:r>
              <a:rPr lang="zh-TW" altLang="en-US" sz="1200" b="1" smtClean="0">
                <a:solidFill>
                  <a:schemeClr val="bg1"/>
                </a:solidFill>
              </a:rPr>
              <a:t>頁</a:t>
            </a:r>
            <a:endParaRPr lang="zh-TW" altLang="en-US" b="1" smtClean="0">
              <a:solidFill>
                <a:schemeClr val="bg1"/>
              </a:solidFill>
              <a:latin typeface="Arial" charset="0"/>
              <a:ea typeface="新細明體" charset="-120"/>
            </a:endParaRPr>
          </a:p>
        </p:txBody>
      </p:sp>
      <p:grpSp>
        <p:nvGrpSpPr>
          <p:cNvPr id="6" name="Group 12"/>
          <p:cNvGrpSpPr>
            <a:grpSpLocks/>
          </p:cNvGrpSpPr>
          <p:nvPr userDrawn="1"/>
        </p:nvGrpSpPr>
        <p:grpSpPr bwMode="auto">
          <a:xfrm>
            <a:off x="0" y="1484313"/>
            <a:ext cx="4132263" cy="479425"/>
            <a:chOff x="0" y="935"/>
            <a:chExt cx="2603" cy="302"/>
          </a:xfrm>
        </p:grpSpPr>
        <p:pic>
          <p:nvPicPr>
            <p:cNvPr id="7" name="Picture 13" descr="MENU-Icon-01"/>
            <p:cNvPicPr>
              <a:picLocks noChangeAspect="1" noChangeArrowheads="1"/>
            </p:cNvPicPr>
            <p:nvPr userDrawn="1"/>
          </p:nvPicPr>
          <p:blipFill>
            <a:blip r:embed="rId3"/>
            <a:srcRect/>
            <a:stretch>
              <a:fillRect/>
            </a:stretch>
          </p:blipFill>
          <p:spPr bwMode="auto">
            <a:xfrm>
              <a:off x="0" y="935"/>
              <a:ext cx="2603" cy="302"/>
            </a:xfrm>
            <a:prstGeom prst="rect">
              <a:avLst/>
            </a:prstGeom>
            <a:noFill/>
            <a:ln w="9525">
              <a:noFill/>
              <a:miter lim="800000"/>
              <a:headEnd/>
              <a:tailEnd/>
            </a:ln>
          </p:spPr>
        </p:pic>
        <p:sp>
          <p:nvSpPr>
            <p:cNvPr id="8" name="Text Box 14"/>
            <p:cNvSpPr txBox="1">
              <a:spLocks noChangeArrowheads="1"/>
            </p:cNvSpPr>
            <p:nvPr userDrawn="1"/>
          </p:nvSpPr>
          <p:spPr bwMode="auto">
            <a:xfrm>
              <a:off x="45" y="980"/>
              <a:ext cx="2472" cy="212"/>
            </a:xfrm>
            <a:prstGeom prst="rect">
              <a:avLst/>
            </a:prstGeom>
            <a:noFill/>
            <a:ln w="9525">
              <a:noFill/>
              <a:miter lim="800000"/>
              <a:headEnd/>
              <a:tailEnd/>
            </a:ln>
            <a:effectLst/>
          </p:spPr>
          <p:txBody>
            <a:bodyPr>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eaLnBrk="1" hangingPunct="1">
                <a:spcBef>
                  <a:spcPct val="50000"/>
                </a:spcBef>
                <a:defRPr/>
              </a:pPr>
              <a:r>
                <a:rPr lang="en-US" altLang="zh-TW" sz="1600" b="1" dirty="0" err="1" smtClean="0">
                  <a:solidFill>
                    <a:schemeClr val="bg1"/>
                  </a:solidFill>
                  <a:latin typeface="微軟正黑體" pitchFamily="34" charset="-120"/>
                  <a:ea typeface="微軟正黑體" pitchFamily="34" charset="-120"/>
                </a:rPr>
                <a:t>CH02</a:t>
              </a:r>
              <a:r>
                <a:rPr lang="zh-TW" altLang="en-US" sz="1600" b="1" dirty="0" smtClean="0">
                  <a:solidFill>
                    <a:schemeClr val="bg1"/>
                  </a:solidFill>
                  <a:latin typeface="微軟正黑體" pitchFamily="34" charset="-120"/>
                  <a:ea typeface="微軟正黑體" pitchFamily="34" charset="-120"/>
                </a:rPr>
                <a:t>　應用篇</a:t>
              </a:r>
              <a:endParaRPr lang="en-US" altLang="zh-TW" sz="1600" b="1" dirty="0" smtClean="0">
                <a:solidFill>
                  <a:schemeClr val="bg1"/>
                </a:solidFill>
                <a:latin typeface="微軟正黑體" pitchFamily="34" charset="-120"/>
                <a:ea typeface="微軟正黑體" pitchFamily="34" charset="-120"/>
              </a:endParaRPr>
            </a:p>
          </p:txBody>
        </p:sp>
      </p:grpSp>
      <p:grpSp>
        <p:nvGrpSpPr>
          <p:cNvPr id="9" name="Group 39"/>
          <p:cNvGrpSpPr>
            <a:grpSpLocks/>
          </p:cNvGrpSpPr>
          <p:nvPr userDrawn="1"/>
        </p:nvGrpSpPr>
        <p:grpSpPr bwMode="auto">
          <a:xfrm>
            <a:off x="292100" y="3541713"/>
            <a:ext cx="3887788" cy="360362"/>
            <a:chOff x="159" y="1935"/>
            <a:chExt cx="2449" cy="227"/>
          </a:xfrm>
        </p:grpSpPr>
        <p:sp>
          <p:nvSpPr>
            <p:cNvPr id="10" name="Rectangle 15">
              <a:hlinkClick r:id="" action="ppaction://noaction"/>
            </p:cNvPr>
            <p:cNvSpPr>
              <a:spLocks noChangeArrowheads="1"/>
            </p:cNvSpPr>
            <p:nvPr userDrawn="1"/>
          </p:nvSpPr>
          <p:spPr bwMode="auto">
            <a:xfrm>
              <a:off x="159" y="1935"/>
              <a:ext cx="2449" cy="227"/>
            </a:xfrm>
            <a:prstGeom prst="rect">
              <a:avLst/>
            </a:prstGeom>
            <a:solidFill>
              <a:schemeClr val="tx1"/>
            </a:solidFill>
            <a:ln w="9525">
              <a:solidFill>
                <a:schemeClr val="hlink"/>
              </a:solidFill>
              <a:miter lim="800000"/>
              <a:headEnd/>
              <a:tailEnd/>
            </a:ln>
          </p:spPr>
          <p:txBody>
            <a:bodyPr wrap="none" anchor="ctr"/>
            <a:lstStyle/>
            <a:p>
              <a:pPr marL="622300">
                <a:lnSpc>
                  <a:spcPct val="85000"/>
                </a:lnSpc>
                <a:spcBef>
                  <a:spcPct val="50000"/>
                </a:spcBef>
                <a:defRPr/>
              </a:pPr>
              <a:r>
                <a:rPr lang="zh-TW" altLang="en-US" b="1" dirty="0" smtClean="0">
                  <a:solidFill>
                    <a:schemeClr val="bg1"/>
                  </a:solidFill>
                  <a:latin typeface="Times New Roman" pitchFamily="18" charset="0"/>
                  <a:ea typeface="標楷體" pitchFamily="65" charset="-120"/>
                  <a:cs typeface="Times New Roman" pitchFamily="18" charset="0"/>
                </a:rPr>
                <a:t>邏輯推理</a:t>
              </a:r>
              <a:endParaRPr lang="zh-TW" altLang="en-US" b="1" dirty="0">
                <a:solidFill>
                  <a:schemeClr val="bg1"/>
                </a:solidFill>
                <a:latin typeface="Times New Roman" pitchFamily="18" charset="0"/>
                <a:ea typeface="標楷體" pitchFamily="65" charset="-120"/>
                <a:cs typeface="Times New Roman" pitchFamily="18" charset="0"/>
              </a:endParaRPr>
            </a:p>
          </p:txBody>
        </p:sp>
        <p:sp>
          <p:nvSpPr>
            <p:cNvPr id="11" name="Rectangle 16">
              <a:hlinkClick r:id="" action="ppaction://noaction"/>
            </p:cNvPr>
            <p:cNvSpPr>
              <a:spLocks noChangeArrowheads="1"/>
            </p:cNvSpPr>
            <p:nvPr userDrawn="1"/>
          </p:nvSpPr>
          <p:spPr bwMode="auto">
            <a:xfrm>
              <a:off x="159" y="1935"/>
              <a:ext cx="387" cy="227"/>
            </a:xfrm>
            <a:prstGeom prst="rect">
              <a:avLst/>
            </a:prstGeom>
            <a:solidFill>
              <a:srgbClr val="4FA9C5"/>
            </a:solidFill>
            <a:ln w="9525">
              <a:solidFill>
                <a:srgbClr val="4FA9C5"/>
              </a:solidFill>
              <a:miter lim="800000"/>
              <a:headEnd/>
              <a:tailEnd/>
            </a:ln>
          </p:spPr>
          <p:txBody>
            <a:bodyPr wrap="none" anchor="ctr"/>
            <a:lstStyle/>
            <a:p>
              <a:pPr algn="ctr">
                <a:lnSpc>
                  <a:spcPct val="85000"/>
                </a:lnSpc>
                <a:defRPr/>
              </a:pPr>
              <a:r>
                <a:rPr lang="en-US" altLang="zh-TW" b="1" dirty="0" smtClean="0">
                  <a:solidFill>
                    <a:schemeClr val="bg1"/>
                  </a:solidFill>
                  <a:latin typeface="Times New Roman" pitchFamily="18" charset="0"/>
                  <a:ea typeface="標楷體" pitchFamily="65" charset="-120"/>
                  <a:cs typeface="Times New Roman" pitchFamily="18" charset="0"/>
                </a:rPr>
                <a:t>2-3</a:t>
              </a:r>
              <a:endParaRPr lang="en-US" altLang="zh-TW" b="1" dirty="0">
                <a:solidFill>
                  <a:schemeClr val="bg1"/>
                </a:solidFill>
                <a:latin typeface="Times New Roman" pitchFamily="18" charset="0"/>
                <a:ea typeface="標楷體" pitchFamily="65" charset="-120"/>
                <a:cs typeface="Times New Roman" pitchFamily="18" charset="0"/>
              </a:endParaRPr>
            </a:p>
          </p:txBody>
        </p:sp>
      </p:grpSp>
      <p:grpSp>
        <p:nvGrpSpPr>
          <p:cNvPr id="12" name="Group 40"/>
          <p:cNvGrpSpPr>
            <a:grpSpLocks/>
          </p:cNvGrpSpPr>
          <p:nvPr userDrawn="1"/>
        </p:nvGrpSpPr>
        <p:grpSpPr bwMode="auto">
          <a:xfrm>
            <a:off x="292100" y="4079875"/>
            <a:ext cx="3887788" cy="360363"/>
            <a:chOff x="159" y="2275"/>
            <a:chExt cx="2449" cy="227"/>
          </a:xfrm>
        </p:grpSpPr>
        <p:sp>
          <p:nvSpPr>
            <p:cNvPr id="13" name="Rectangle 17">
              <a:hlinkClick r:id="" action="ppaction://noaction"/>
            </p:cNvPr>
            <p:cNvSpPr>
              <a:spLocks noChangeArrowheads="1"/>
            </p:cNvSpPr>
            <p:nvPr userDrawn="1"/>
          </p:nvSpPr>
          <p:spPr bwMode="auto">
            <a:xfrm>
              <a:off x="159" y="2275"/>
              <a:ext cx="2449" cy="227"/>
            </a:xfrm>
            <a:prstGeom prst="rect">
              <a:avLst/>
            </a:prstGeom>
            <a:solidFill>
              <a:schemeClr val="tx1"/>
            </a:solidFill>
            <a:ln w="9525">
              <a:solidFill>
                <a:schemeClr val="hlink"/>
              </a:solidFill>
              <a:miter lim="800000"/>
              <a:headEnd/>
              <a:tailEnd/>
            </a:ln>
          </p:spPr>
          <p:txBody>
            <a:bodyPr wrap="none" anchor="ctr"/>
            <a:lstStyle/>
            <a:p>
              <a:pPr marL="622300">
                <a:lnSpc>
                  <a:spcPct val="85000"/>
                </a:lnSpc>
                <a:spcBef>
                  <a:spcPct val="50000"/>
                </a:spcBef>
                <a:defRPr/>
              </a:pPr>
              <a:r>
                <a:rPr lang="zh-TW" altLang="en-US" b="1" dirty="0" smtClean="0">
                  <a:solidFill>
                    <a:schemeClr val="bg1"/>
                  </a:solidFill>
                  <a:latin typeface="Times New Roman" pitchFamily="18" charset="0"/>
                  <a:ea typeface="標楷體" pitchFamily="65" charset="-120"/>
                  <a:cs typeface="Times New Roman" pitchFamily="18" charset="0"/>
                </a:rPr>
                <a:t>推薦系統</a:t>
              </a:r>
              <a:endParaRPr lang="zh-TW" altLang="en-US" b="1" dirty="0">
                <a:solidFill>
                  <a:schemeClr val="bg1"/>
                </a:solidFill>
                <a:latin typeface="Times New Roman" pitchFamily="18" charset="0"/>
                <a:ea typeface="標楷體" pitchFamily="65" charset="-120"/>
                <a:cs typeface="Times New Roman" pitchFamily="18" charset="0"/>
              </a:endParaRPr>
            </a:p>
          </p:txBody>
        </p:sp>
        <p:sp>
          <p:nvSpPr>
            <p:cNvPr id="14" name="Rectangle 18">
              <a:hlinkClick r:id="" action="ppaction://noaction"/>
            </p:cNvPr>
            <p:cNvSpPr>
              <a:spLocks noChangeArrowheads="1"/>
            </p:cNvSpPr>
            <p:nvPr userDrawn="1"/>
          </p:nvSpPr>
          <p:spPr bwMode="auto">
            <a:xfrm>
              <a:off x="159" y="2275"/>
              <a:ext cx="387" cy="227"/>
            </a:xfrm>
            <a:prstGeom prst="rect">
              <a:avLst/>
            </a:prstGeom>
            <a:solidFill>
              <a:srgbClr val="4FA9C5"/>
            </a:solidFill>
            <a:ln w="9525">
              <a:solidFill>
                <a:srgbClr val="4FA9C5"/>
              </a:solidFill>
              <a:miter lim="800000"/>
              <a:headEnd/>
              <a:tailEnd/>
            </a:ln>
          </p:spPr>
          <p:txBody>
            <a:bodyPr wrap="none" anchor="ctr"/>
            <a:lstStyle/>
            <a:p>
              <a:pPr algn="ctr">
                <a:lnSpc>
                  <a:spcPct val="85000"/>
                </a:lnSpc>
                <a:defRPr/>
              </a:pPr>
              <a:r>
                <a:rPr lang="en-US" altLang="zh-TW" b="1" dirty="0" smtClean="0">
                  <a:solidFill>
                    <a:schemeClr val="bg1"/>
                  </a:solidFill>
                  <a:latin typeface="Times New Roman" pitchFamily="18" charset="0"/>
                  <a:ea typeface="標楷體" pitchFamily="65" charset="-120"/>
                  <a:cs typeface="Times New Roman" pitchFamily="18" charset="0"/>
                </a:rPr>
                <a:t>2-4</a:t>
              </a:r>
              <a:endParaRPr lang="en-US" altLang="zh-TW" b="1" dirty="0">
                <a:solidFill>
                  <a:schemeClr val="bg1"/>
                </a:solidFill>
                <a:latin typeface="Times New Roman" pitchFamily="18" charset="0"/>
                <a:ea typeface="標楷體" pitchFamily="65" charset="-120"/>
                <a:cs typeface="Times New Roman" pitchFamily="18" charset="0"/>
              </a:endParaRPr>
            </a:p>
          </p:txBody>
        </p:sp>
      </p:grpSp>
      <p:pic>
        <p:nvPicPr>
          <p:cNvPr id="21" name="Picture 37" descr="Icon-02">
            <a:hlinkClick r:id="" action="ppaction://hlinkshowjump?jump=endshow"/>
          </p:cNvPr>
          <p:cNvPicPr>
            <a:picLocks noChangeAspect="1" noChangeArrowheads="1"/>
          </p:cNvPicPr>
          <p:nvPr userDrawn="1"/>
        </p:nvPicPr>
        <p:blipFill>
          <a:blip r:embed="rId4"/>
          <a:srcRect/>
          <a:stretch>
            <a:fillRect/>
          </a:stretch>
        </p:blipFill>
        <p:spPr bwMode="auto">
          <a:xfrm>
            <a:off x="8748713" y="6524625"/>
            <a:ext cx="327025" cy="300038"/>
          </a:xfrm>
          <a:prstGeom prst="rect">
            <a:avLst/>
          </a:prstGeom>
          <a:noFill/>
          <a:ln w="9525">
            <a:noFill/>
            <a:miter lim="800000"/>
            <a:headEnd/>
            <a:tailEnd/>
          </a:ln>
        </p:spPr>
      </p:pic>
      <p:grpSp>
        <p:nvGrpSpPr>
          <p:cNvPr id="15" name="Group 38"/>
          <p:cNvGrpSpPr>
            <a:grpSpLocks/>
          </p:cNvGrpSpPr>
          <p:nvPr userDrawn="1"/>
        </p:nvGrpSpPr>
        <p:grpSpPr bwMode="auto">
          <a:xfrm>
            <a:off x="292100" y="2466975"/>
            <a:ext cx="3887791" cy="360363"/>
            <a:chOff x="159" y="1596"/>
            <a:chExt cx="2449" cy="227"/>
          </a:xfrm>
        </p:grpSpPr>
        <p:sp>
          <p:nvSpPr>
            <p:cNvPr id="38" name="Rectangle 3">
              <a:hlinkClick r:id="" action="ppaction://noaction"/>
            </p:cNvPr>
            <p:cNvSpPr>
              <a:spLocks noChangeArrowheads="1"/>
            </p:cNvSpPr>
            <p:nvPr userDrawn="1"/>
          </p:nvSpPr>
          <p:spPr bwMode="auto">
            <a:xfrm>
              <a:off x="159" y="1596"/>
              <a:ext cx="2449" cy="227"/>
            </a:xfrm>
            <a:prstGeom prst="rect">
              <a:avLst/>
            </a:prstGeom>
            <a:solidFill>
              <a:schemeClr val="tx1"/>
            </a:solidFill>
            <a:ln w="9525">
              <a:solidFill>
                <a:schemeClr val="hlink"/>
              </a:solidFill>
              <a:miter lim="800000"/>
              <a:headEnd/>
              <a:tailEnd/>
            </a:ln>
          </p:spPr>
          <p:txBody>
            <a:bodyPr wrap="none" anchor="ctr"/>
            <a:lstStyle/>
            <a:p>
              <a:pPr marL="622300">
                <a:lnSpc>
                  <a:spcPct val="85000"/>
                </a:lnSpc>
                <a:spcBef>
                  <a:spcPct val="50000"/>
                </a:spcBef>
                <a:defRPr/>
              </a:pPr>
              <a:r>
                <a:rPr lang="zh-TW" altLang="en-US" b="1" dirty="0" smtClean="0">
                  <a:solidFill>
                    <a:schemeClr val="bg1"/>
                  </a:solidFill>
                  <a:latin typeface="Times New Roman" pitchFamily="18" charset="0"/>
                  <a:ea typeface="標楷體" pitchFamily="65" charset="-120"/>
                  <a:cs typeface="Times New Roman" pitchFamily="18" charset="0"/>
                </a:rPr>
                <a:t>影像處理</a:t>
              </a:r>
              <a:endParaRPr lang="zh-TW" altLang="en-US" b="1" dirty="0">
                <a:solidFill>
                  <a:schemeClr val="bg1"/>
                </a:solidFill>
                <a:latin typeface="Times New Roman" pitchFamily="18" charset="0"/>
                <a:ea typeface="標楷體" pitchFamily="65" charset="-120"/>
                <a:cs typeface="Times New Roman" pitchFamily="18" charset="0"/>
              </a:endParaRPr>
            </a:p>
          </p:txBody>
        </p:sp>
        <p:sp>
          <p:nvSpPr>
            <p:cNvPr id="39" name="Rectangle 4">
              <a:hlinkClick r:id="" action="ppaction://noaction"/>
            </p:cNvPr>
            <p:cNvSpPr>
              <a:spLocks noChangeArrowheads="1"/>
            </p:cNvSpPr>
            <p:nvPr userDrawn="1"/>
          </p:nvSpPr>
          <p:spPr bwMode="auto">
            <a:xfrm>
              <a:off x="159" y="1596"/>
              <a:ext cx="387" cy="227"/>
            </a:xfrm>
            <a:prstGeom prst="rect">
              <a:avLst/>
            </a:prstGeom>
            <a:solidFill>
              <a:srgbClr val="4FA9C5"/>
            </a:solidFill>
            <a:ln w="9525">
              <a:solidFill>
                <a:srgbClr val="4FA9C5"/>
              </a:solidFill>
              <a:miter lim="800000"/>
              <a:headEnd/>
              <a:tailEnd/>
            </a:ln>
          </p:spPr>
          <p:txBody>
            <a:bodyPr wrap="none" anchor="ctr"/>
            <a:lstStyle/>
            <a:p>
              <a:pPr algn="ctr">
                <a:lnSpc>
                  <a:spcPct val="85000"/>
                </a:lnSpc>
                <a:defRPr/>
              </a:pPr>
              <a:r>
                <a:rPr lang="en-US" altLang="zh-TW" b="1" dirty="0" smtClean="0">
                  <a:solidFill>
                    <a:schemeClr val="bg1"/>
                  </a:solidFill>
                  <a:latin typeface="Times New Roman" pitchFamily="18" charset="0"/>
                  <a:ea typeface="標楷體" pitchFamily="65" charset="-120"/>
                  <a:cs typeface="Times New Roman" pitchFamily="18" charset="0"/>
                </a:rPr>
                <a:t>2-1</a:t>
              </a:r>
              <a:endParaRPr lang="en-US" altLang="zh-TW" b="1" dirty="0">
                <a:solidFill>
                  <a:schemeClr val="bg1"/>
                </a:solidFill>
                <a:latin typeface="Times New Roman" pitchFamily="18" charset="0"/>
                <a:ea typeface="標楷體" pitchFamily="65" charset="-120"/>
                <a:cs typeface="Times New Roman" pitchFamily="18" charset="0"/>
              </a:endParaRPr>
            </a:p>
          </p:txBody>
        </p:sp>
      </p:grpSp>
      <p:grpSp>
        <p:nvGrpSpPr>
          <p:cNvPr id="16" name="Group 40"/>
          <p:cNvGrpSpPr>
            <a:grpSpLocks/>
          </p:cNvGrpSpPr>
          <p:nvPr userDrawn="1"/>
        </p:nvGrpSpPr>
        <p:grpSpPr bwMode="auto">
          <a:xfrm>
            <a:off x="289232" y="4611819"/>
            <a:ext cx="3887788" cy="360363"/>
            <a:chOff x="159" y="2275"/>
            <a:chExt cx="2449" cy="227"/>
          </a:xfrm>
        </p:grpSpPr>
        <p:sp>
          <p:nvSpPr>
            <p:cNvPr id="20" name="Rectangle 17">
              <a:hlinkClick r:id="" action="ppaction://noaction"/>
            </p:cNvPr>
            <p:cNvSpPr>
              <a:spLocks noChangeArrowheads="1"/>
            </p:cNvSpPr>
            <p:nvPr userDrawn="1"/>
          </p:nvSpPr>
          <p:spPr bwMode="auto">
            <a:xfrm>
              <a:off x="159" y="2275"/>
              <a:ext cx="2449" cy="227"/>
            </a:xfrm>
            <a:prstGeom prst="rect">
              <a:avLst/>
            </a:prstGeom>
            <a:solidFill>
              <a:schemeClr val="tx1"/>
            </a:solidFill>
            <a:ln w="9525">
              <a:solidFill>
                <a:schemeClr val="hlink"/>
              </a:solidFill>
              <a:miter lim="800000"/>
              <a:headEnd/>
              <a:tailEnd/>
            </a:ln>
          </p:spPr>
          <p:txBody>
            <a:bodyPr wrap="none" anchor="ctr"/>
            <a:lstStyle/>
            <a:p>
              <a:pPr marL="622300">
                <a:lnSpc>
                  <a:spcPct val="85000"/>
                </a:lnSpc>
                <a:spcBef>
                  <a:spcPct val="50000"/>
                </a:spcBef>
                <a:defRPr/>
              </a:pPr>
              <a:r>
                <a:rPr lang="zh-TW" altLang="en-US" b="1" dirty="0" smtClean="0">
                  <a:solidFill>
                    <a:schemeClr val="bg1"/>
                  </a:solidFill>
                  <a:latin typeface="Times New Roman" pitchFamily="18" charset="0"/>
                  <a:ea typeface="標楷體" pitchFamily="65" charset="-120"/>
                  <a:cs typeface="Times New Roman" pitchFamily="18" charset="0"/>
                </a:rPr>
                <a:t>疾病預測與醫療</a:t>
              </a:r>
              <a:endParaRPr lang="zh-TW" altLang="en-US" b="1" dirty="0">
                <a:solidFill>
                  <a:schemeClr val="bg1"/>
                </a:solidFill>
                <a:latin typeface="Times New Roman" pitchFamily="18" charset="0"/>
                <a:ea typeface="標楷體" pitchFamily="65" charset="-120"/>
                <a:cs typeface="Times New Roman" pitchFamily="18" charset="0"/>
              </a:endParaRPr>
            </a:p>
          </p:txBody>
        </p:sp>
        <p:sp>
          <p:nvSpPr>
            <p:cNvPr id="22" name="Rectangle 18">
              <a:hlinkClick r:id="" action="ppaction://noaction"/>
            </p:cNvPr>
            <p:cNvSpPr>
              <a:spLocks noChangeArrowheads="1"/>
            </p:cNvSpPr>
            <p:nvPr userDrawn="1"/>
          </p:nvSpPr>
          <p:spPr bwMode="auto">
            <a:xfrm>
              <a:off x="159" y="2275"/>
              <a:ext cx="387" cy="227"/>
            </a:xfrm>
            <a:prstGeom prst="rect">
              <a:avLst/>
            </a:prstGeom>
            <a:solidFill>
              <a:srgbClr val="4FA9C5"/>
            </a:solidFill>
            <a:ln w="9525">
              <a:solidFill>
                <a:srgbClr val="4FA9C5"/>
              </a:solidFill>
              <a:miter lim="800000"/>
              <a:headEnd/>
              <a:tailEnd/>
            </a:ln>
          </p:spPr>
          <p:txBody>
            <a:bodyPr wrap="none" anchor="ctr"/>
            <a:lstStyle/>
            <a:p>
              <a:pPr algn="ctr">
                <a:lnSpc>
                  <a:spcPct val="85000"/>
                </a:lnSpc>
                <a:defRPr/>
              </a:pPr>
              <a:r>
                <a:rPr lang="en-US" altLang="zh-TW" b="1" dirty="0" smtClean="0">
                  <a:solidFill>
                    <a:schemeClr val="bg1"/>
                  </a:solidFill>
                  <a:latin typeface="Times New Roman" pitchFamily="18" charset="0"/>
                  <a:ea typeface="標楷體" pitchFamily="65" charset="-120"/>
                  <a:cs typeface="Times New Roman" pitchFamily="18" charset="0"/>
                </a:rPr>
                <a:t>2-5</a:t>
              </a:r>
              <a:endParaRPr lang="en-US" altLang="zh-TW" b="1" dirty="0">
                <a:solidFill>
                  <a:schemeClr val="bg1"/>
                </a:solidFill>
                <a:latin typeface="Times New Roman" pitchFamily="18" charset="0"/>
                <a:ea typeface="標楷體" pitchFamily="65" charset="-120"/>
                <a:cs typeface="Times New Roman" pitchFamily="18" charset="0"/>
              </a:endParaRPr>
            </a:p>
          </p:txBody>
        </p:sp>
      </p:grpSp>
    </p:spTree>
  </p:cSld>
  <p:clrMapOvr>
    <a:masterClrMapping/>
  </p:clrMapOvr>
  <p:transition advClick="0">
    <p:split dir="in"/>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lvl1pPr>
              <a:spcBef>
                <a:spcPts val="80"/>
              </a:spcBef>
              <a:defRPr/>
            </a:lvl1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Tree>
  </p:cSld>
  <p:clrMapOvr>
    <a:masterClrMapping/>
  </p:clrMapOvr>
  <p:transition advClick="0">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Tree>
  </p:cSld>
  <p:clrMapOvr>
    <a:masterClrMapping/>
  </p:clrMapOvr>
  <p:transition advClick="0">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79388" y="1341438"/>
            <a:ext cx="4056062"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387850" y="1341438"/>
            <a:ext cx="4056063"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transition advClick="0">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transition advClick="0">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cSld>
  <p:clrMapOvr>
    <a:masterClrMapping/>
  </p:clrMapOvr>
  <p:transition advClick="0">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advClick="0">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cSld>
  <p:clrMapOvr>
    <a:masterClrMapping/>
  </p:clrMapOvr>
  <p:transition advClick="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lvl1pPr>
              <a:spcBef>
                <a:spcPts val="80"/>
              </a:spcBef>
              <a:defRPr/>
            </a:lvl1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Tree>
  </p:cSld>
  <p:clrMapOvr>
    <a:masterClrMapping/>
  </p:clrMapOvr>
  <p:transition advClick="0">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cSld>
  <p:clrMapOvr>
    <a:masterClrMapping/>
  </p:clrMapOvr>
  <p:transition advClick="0">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transition advClick="0">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378575" y="549275"/>
            <a:ext cx="2065338" cy="583247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79388" y="549275"/>
            <a:ext cx="6046787" cy="583247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transition advClick="0">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2" name="Group 38"/>
          <p:cNvGrpSpPr>
            <a:grpSpLocks/>
          </p:cNvGrpSpPr>
          <p:nvPr userDrawn="1"/>
        </p:nvGrpSpPr>
        <p:grpSpPr bwMode="auto">
          <a:xfrm>
            <a:off x="292100" y="3003550"/>
            <a:ext cx="3887788" cy="360363"/>
            <a:chOff x="159" y="1596"/>
            <a:chExt cx="2449" cy="227"/>
          </a:xfrm>
        </p:grpSpPr>
        <p:sp>
          <p:nvSpPr>
            <p:cNvPr id="3" name="Rectangle 3">
              <a:hlinkClick r:id="" action="ppaction://noaction"/>
            </p:cNvPr>
            <p:cNvSpPr>
              <a:spLocks noChangeArrowheads="1"/>
            </p:cNvSpPr>
            <p:nvPr userDrawn="1"/>
          </p:nvSpPr>
          <p:spPr bwMode="auto">
            <a:xfrm>
              <a:off x="159" y="1596"/>
              <a:ext cx="2449" cy="227"/>
            </a:xfrm>
            <a:prstGeom prst="rect">
              <a:avLst/>
            </a:prstGeom>
            <a:solidFill>
              <a:schemeClr val="tx1"/>
            </a:solidFill>
            <a:ln w="9525">
              <a:solidFill>
                <a:schemeClr val="hlink"/>
              </a:solidFill>
              <a:miter lim="800000"/>
              <a:headEnd/>
              <a:tailEnd/>
            </a:ln>
          </p:spPr>
          <p:txBody>
            <a:bodyPr wrap="none" anchor="ctr"/>
            <a:lstStyle/>
            <a:p>
              <a:pPr marL="622300">
                <a:lnSpc>
                  <a:spcPct val="85000"/>
                </a:lnSpc>
                <a:spcBef>
                  <a:spcPct val="50000"/>
                </a:spcBef>
                <a:defRPr/>
              </a:pPr>
              <a:r>
                <a:rPr lang="zh-TW" altLang="en-US" b="1" dirty="0" smtClean="0">
                  <a:solidFill>
                    <a:schemeClr val="bg1"/>
                  </a:solidFill>
                  <a:latin typeface="Times New Roman" pitchFamily="18" charset="0"/>
                  <a:ea typeface="標楷體" pitchFamily="65" charset="-120"/>
                  <a:cs typeface="Times New Roman" pitchFamily="18" charset="0"/>
                </a:rPr>
                <a:t>自然語言處理</a:t>
              </a:r>
              <a:endParaRPr lang="zh-TW" altLang="en-US" b="1" dirty="0">
                <a:solidFill>
                  <a:schemeClr val="bg1"/>
                </a:solidFill>
                <a:latin typeface="Times New Roman" pitchFamily="18" charset="0"/>
                <a:ea typeface="標楷體" pitchFamily="65" charset="-120"/>
                <a:cs typeface="Times New Roman" pitchFamily="18" charset="0"/>
              </a:endParaRPr>
            </a:p>
          </p:txBody>
        </p:sp>
        <p:sp>
          <p:nvSpPr>
            <p:cNvPr id="4" name="Rectangle 4">
              <a:hlinkClick r:id="" action="ppaction://noaction"/>
            </p:cNvPr>
            <p:cNvSpPr>
              <a:spLocks noChangeArrowheads="1"/>
            </p:cNvSpPr>
            <p:nvPr userDrawn="1"/>
          </p:nvSpPr>
          <p:spPr bwMode="auto">
            <a:xfrm>
              <a:off x="159" y="1596"/>
              <a:ext cx="387" cy="227"/>
            </a:xfrm>
            <a:prstGeom prst="rect">
              <a:avLst/>
            </a:prstGeom>
            <a:solidFill>
              <a:srgbClr val="4FA9C5"/>
            </a:solidFill>
            <a:ln w="9525">
              <a:solidFill>
                <a:srgbClr val="4FA9C5"/>
              </a:solidFill>
              <a:miter lim="800000"/>
              <a:headEnd/>
              <a:tailEnd/>
            </a:ln>
          </p:spPr>
          <p:txBody>
            <a:bodyPr wrap="none" anchor="ctr"/>
            <a:lstStyle/>
            <a:p>
              <a:pPr algn="ctr">
                <a:lnSpc>
                  <a:spcPct val="85000"/>
                </a:lnSpc>
                <a:defRPr/>
              </a:pPr>
              <a:r>
                <a:rPr lang="en-US" altLang="zh-TW" b="1" dirty="0" smtClean="0">
                  <a:solidFill>
                    <a:schemeClr val="bg1"/>
                  </a:solidFill>
                  <a:latin typeface="Times New Roman" pitchFamily="18" charset="0"/>
                  <a:ea typeface="標楷體" pitchFamily="65" charset="-120"/>
                  <a:cs typeface="Times New Roman" pitchFamily="18" charset="0"/>
                </a:rPr>
                <a:t>2-2</a:t>
              </a:r>
              <a:endParaRPr lang="en-US" altLang="zh-TW" b="1" dirty="0">
                <a:solidFill>
                  <a:schemeClr val="bg1"/>
                </a:solidFill>
                <a:latin typeface="Times New Roman" pitchFamily="18" charset="0"/>
                <a:ea typeface="標楷體" pitchFamily="65" charset="-120"/>
                <a:cs typeface="Times New Roman" pitchFamily="18" charset="0"/>
              </a:endParaRPr>
            </a:p>
          </p:txBody>
        </p:sp>
      </p:grpSp>
      <p:sp>
        <p:nvSpPr>
          <p:cNvPr id="5" name="Text Box 6"/>
          <p:cNvSpPr txBox="1">
            <a:spLocks noChangeArrowheads="1"/>
          </p:cNvSpPr>
          <p:nvPr/>
        </p:nvSpPr>
        <p:spPr bwMode="auto">
          <a:xfrm>
            <a:off x="4221163" y="6486525"/>
            <a:ext cx="666750" cy="274638"/>
          </a:xfrm>
          <a:prstGeom prst="rect">
            <a:avLst/>
          </a:prstGeom>
          <a:noFill/>
          <a:ln>
            <a:noFill/>
          </a:ln>
          <a:extLst/>
        </p:spPr>
        <p:txBody>
          <a:bodyPr wrap="none">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zh-TW" altLang="en-US" sz="1200" b="1" smtClean="0">
                <a:solidFill>
                  <a:schemeClr val="bg1"/>
                </a:solidFill>
              </a:rPr>
              <a:t>第</a:t>
            </a:r>
            <a:fld id="{4ADDDE53-46B3-45C2-9249-13B32EDE6FBB}" type="slidenum">
              <a:rPr lang="zh-TW" altLang="en-US" sz="1200" b="1" smtClean="0">
                <a:solidFill>
                  <a:schemeClr val="bg1"/>
                </a:solidFill>
              </a:rPr>
              <a:pPr algn="ctr" eaLnBrk="1" hangingPunct="1">
                <a:defRPr/>
              </a:pPr>
              <a:t>‹#›</a:t>
            </a:fld>
            <a:r>
              <a:rPr lang="zh-TW" altLang="en-US" sz="1200" b="1" smtClean="0">
                <a:solidFill>
                  <a:schemeClr val="bg1"/>
                </a:solidFill>
              </a:rPr>
              <a:t>頁</a:t>
            </a:r>
            <a:endParaRPr lang="zh-TW" altLang="en-US" b="1" smtClean="0">
              <a:solidFill>
                <a:schemeClr val="bg1"/>
              </a:solidFill>
              <a:latin typeface="Arial" charset="0"/>
              <a:ea typeface="新細明體" charset="-120"/>
            </a:endParaRPr>
          </a:p>
        </p:txBody>
      </p:sp>
      <p:grpSp>
        <p:nvGrpSpPr>
          <p:cNvPr id="6" name="Group 12"/>
          <p:cNvGrpSpPr>
            <a:grpSpLocks/>
          </p:cNvGrpSpPr>
          <p:nvPr userDrawn="1"/>
        </p:nvGrpSpPr>
        <p:grpSpPr bwMode="auto">
          <a:xfrm>
            <a:off x="0" y="1484313"/>
            <a:ext cx="4132263" cy="479425"/>
            <a:chOff x="0" y="935"/>
            <a:chExt cx="2603" cy="302"/>
          </a:xfrm>
        </p:grpSpPr>
        <p:pic>
          <p:nvPicPr>
            <p:cNvPr id="7" name="Picture 13" descr="MENU-Icon-01"/>
            <p:cNvPicPr>
              <a:picLocks noChangeAspect="1" noChangeArrowheads="1"/>
            </p:cNvPicPr>
            <p:nvPr userDrawn="1"/>
          </p:nvPicPr>
          <p:blipFill>
            <a:blip r:embed="rId3"/>
            <a:srcRect/>
            <a:stretch>
              <a:fillRect/>
            </a:stretch>
          </p:blipFill>
          <p:spPr bwMode="auto">
            <a:xfrm>
              <a:off x="0" y="935"/>
              <a:ext cx="2603" cy="302"/>
            </a:xfrm>
            <a:prstGeom prst="rect">
              <a:avLst/>
            </a:prstGeom>
            <a:noFill/>
            <a:ln w="9525">
              <a:noFill/>
              <a:miter lim="800000"/>
              <a:headEnd/>
              <a:tailEnd/>
            </a:ln>
          </p:spPr>
        </p:pic>
        <p:sp>
          <p:nvSpPr>
            <p:cNvPr id="8" name="Text Box 14"/>
            <p:cNvSpPr txBox="1">
              <a:spLocks noChangeArrowheads="1"/>
            </p:cNvSpPr>
            <p:nvPr userDrawn="1"/>
          </p:nvSpPr>
          <p:spPr bwMode="auto">
            <a:xfrm>
              <a:off x="45" y="980"/>
              <a:ext cx="2472" cy="212"/>
            </a:xfrm>
            <a:prstGeom prst="rect">
              <a:avLst/>
            </a:prstGeom>
            <a:noFill/>
            <a:ln w="9525">
              <a:noFill/>
              <a:miter lim="800000"/>
              <a:headEnd/>
              <a:tailEnd/>
            </a:ln>
            <a:effectLst/>
          </p:spPr>
          <p:txBody>
            <a:bodyPr>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eaLnBrk="1" hangingPunct="1">
                <a:spcBef>
                  <a:spcPct val="50000"/>
                </a:spcBef>
                <a:defRPr/>
              </a:pPr>
              <a:r>
                <a:rPr lang="en-US" altLang="zh-TW" sz="1600" b="1" dirty="0" err="1" smtClean="0">
                  <a:solidFill>
                    <a:schemeClr val="bg1"/>
                  </a:solidFill>
                  <a:latin typeface="微軟正黑體" pitchFamily="34" charset="-120"/>
                  <a:ea typeface="微軟正黑體" pitchFamily="34" charset="-120"/>
                </a:rPr>
                <a:t>CH02</a:t>
              </a:r>
              <a:r>
                <a:rPr lang="zh-TW" altLang="en-US" sz="1600" b="1" dirty="0" smtClean="0">
                  <a:solidFill>
                    <a:schemeClr val="bg1"/>
                  </a:solidFill>
                  <a:latin typeface="微軟正黑體" pitchFamily="34" charset="-120"/>
                  <a:ea typeface="微軟正黑體" pitchFamily="34" charset="-120"/>
                </a:rPr>
                <a:t>　應用篇</a:t>
              </a:r>
              <a:endParaRPr lang="en-US" altLang="zh-TW" sz="1600" b="1" dirty="0" smtClean="0">
                <a:solidFill>
                  <a:schemeClr val="bg1"/>
                </a:solidFill>
                <a:latin typeface="微軟正黑體" pitchFamily="34" charset="-120"/>
                <a:ea typeface="微軟正黑體" pitchFamily="34" charset="-120"/>
              </a:endParaRPr>
            </a:p>
          </p:txBody>
        </p:sp>
      </p:grpSp>
      <p:grpSp>
        <p:nvGrpSpPr>
          <p:cNvPr id="9" name="Group 39"/>
          <p:cNvGrpSpPr>
            <a:grpSpLocks/>
          </p:cNvGrpSpPr>
          <p:nvPr userDrawn="1"/>
        </p:nvGrpSpPr>
        <p:grpSpPr bwMode="auto">
          <a:xfrm>
            <a:off x="292100" y="3541713"/>
            <a:ext cx="3887788" cy="360362"/>
            <a:chOff x="159" y="1935"/>
            <a:chExt cx="2449" cy="227"/>
          </a:xfrm>
        </p:grpSpPr>
        <p:sp>
          <p:nvSpPr>
            <p:cNvPr id="10" name="Rectangle 15">
              <a:hlinkClick r:id="" action="ppaction://noaction"/>
            </p:cNvPr>
            <p:cNvSpPr>
              <a:spLocks noChangeArrowheads="1"/>
            </p:cNvSpPr>
            <p:nvPr userDrawn="1"/>
          </p:nvSpPr>
          <p:spPr bwMode="auto">
            <a:xfrm>
              <a:off x="159" y="1935"/>
              <a:ext cx="2449" cy="227"/>
            </a:xfrm>
            <a:prstGeom prst="rect">
              <a:avLst/>
            </a:prstGeom>
            <a:solidFill>
              <a:schemeClr val="tx1"/>
            </a:solidFill>
            <a:ln w="9525">
              <a:solidFill>
                <a:schemeClr val="hlink"/>
              </a:solidFill>
              <a:miter lim="800000"/>
              <a:headEnd/>
              <a:tailEnd/>
            </a:ln>
          </p:spPr>
          <p:txBody>
            <a:bodyPr wrap="none" anchor="ctr"/>
            <a:lstStyle/>
            <a:p>
              <a:pPr marL="622300">
                <a:lnSpc>
                  <a:spcPct val="85000"/>
                </a:lnSpc>
                <a:spcBef>
                  <a:spcPct val="50000"/>
                </a:spcBef>
                <a:defRPr/>
              </a:pPr>
              <a:r>
                <a:rPr lang="zh-TW" altLang="en-US" b="1" dirty="0" smtClean="0">
                  <a:solidFill>
                    <a:schemeClr val="bg1"/>
                  </a:solidFill>
                  <a:latin typeface="Times New Roman" pitchFamily="18" charset="0"/>
                  <a:ea typeface="標楷體" pitchFamily="65" charset="-120"/>
                  <a:cs typeface="Times New Roman" pitchFamily="18" charset="0"/>
                </a:rPr>
                <a:t>邏輯推理</a:t>
              </a:r>
              <a:endParaRPr lang="zh-TW" altLang="en-US" b="1" dirty="0">
                <a:solidFill>
                  <a:schemeClr val="bg1"/>
                </a:solidFill>
                <a:latin typeface="Times New Roman" pitchFamily="18" charset="0"/>
                <a:ea typeface="標楷體" pitchFamily="65" charset="-120"/>
                <a:cs typeface="Times New Roman" pitchFamily="18" charset="0"/>
              </a:endParaRPr>
            </a:p>
          </p:txBody>
        </p:sp>
        <p:sp>
          <p:nvSpPr>
            <p:cNvPr id="11" name="Rectangle 16">
              <a:hlinkClick r:id="" action="ppaction://noaction"/>
            </p:cNvPr>
            <p:cNvSpPr>
              <a:spLocks noChangeArrowheads="1"/>
            </p:cNvSpPr>
            <p:nvPr userDrawn="1"/>
          </p:nvSpPr>
          <p:spPr bwMode="auto">
            <a:xfrm>
              <a:off x="159" y="1935"/>
              <a:ext cx="387" cy="227"/>
            </a:xfrm>
            <a:prstGeom prst="rect">
              <a:avLst/>
            </a:prstGeom>
            <a:solidFill>
              <a:srgbClr val="4FA9C5"/>
            </a:solidFill>
            <a:ln w="9525">
              <a:solidFill>
                <a:srgbClr val="4FA9C5"/>
              </a:solidFill>
              <a:miter lim="800000"/>
              <a:headEnd/>
              <a:tailEnd/>
            </a:ln>
          </p:spPr>
          <p:txBody>
            <a:bodyPr wrap="none" anchor="ctr"/>
            <a:lstStyle/>
            <a:p>
              <a:pPr algn="ctr">
                <a:lnSpc>
                  <a:spcPct val="85000"/>
                </a:lnSpc>
                <a:defRPr/>
              </a:pPr>
              <a:r>
                <a:rPr lang="en-US" altLang="zh-TW" b="1" dirty="0" smtClean="0">
                  <a:solidFill>
                    <a:schemeClr val="bg1"/>
                  </a:solidFill>
                  <a:latin typeface="Times New Roman" pitchFamily="18" charset="0"/>
                  <a:ea typeface="標楷體" pitchFamily="65" charset="-120"/>
                  <a:cs typeface="Times New Roman" pitchFamily="18" charset="0"/>
                </a:rPr>
                <a:t>2-3</a:t>
              </a:r>
              <a:endParaRPr lang="en-US" altLang="zh-TW" b="1" dirty="0">
                <a:solidFill>
                  <a:schemeClr val="bg1"/>
                </a:solidFill>
                <a:latin typeface="Times New Roman" pitchFamily="18" charset="0"/>
                <a:ea typeface="標楷體" pitchFamily="65" charset="-120"/>
                <a:cs typeface="Times New Roman" pitchFamily="18" charset="0"/>
              </a:endParaRPr>
            </a:p>
          </p:txBody>
        </p:sp>
      </p:grpSp>
      <p:grpSp>
        <p:nvGrpSpPr>
          <p:cNvPr id="12" name="Group 40"/>
          <p:cNvGrpSpPr>
            <a:grpSpLocks/>
          </p:cNvGrpSpPr>
          <p:nvPr userDrawn="1"/>
        </p:nvGrpSpPr>
        <p:grpSpPr bwMode="auto">
          <a:xfrm>
            <a:off x="292100" y="4079875"/>
            <a:ext cx="3887788" cy="360363"/>
            <a:chOff x="159" y="2275"/>
            <a:chExt cx="2449" cy="227"/>
          </a:xfrm>
        </p:grpSpPr>
        <p:sp>
          <p:nvSpPr>
            <p:cNvPr id="13" name="Rectangle 17">
              <a:hlinkClick r:id="" action="ppaction://noaction"/>
            </p:cNvPr>
            <p:cNvSpPr>
              <a:spLocks noChangeArrowheads="1"/>
            </p:cNvSpPr>
            <p:nvPr userDrawn="1"/>
          </p:nvSpPr>
          <p:spPr bwMode="auto">
            <a:xfrm>
              <a:off x="159" y="2275"/>
              <a:ext cx="2449" cy="227"/>
            </a:xfrm>
            <a:prstGeom prst="rect">
              <a:avLst/>
            </a:prstGeom>
            <a:solidFill>
              <a:schemeClr val="tx1"/>
            </a:solidFill>
            <a:ln w="9525">
              <a:solidFill>
                <a:schemeClr val="hlink"/>
              </a:solidFill>
              <a:miter lim="800000"/>
              <a:headEnd/>
              <a:tailEnd/>
            </a:ln>
          </p:spPr>
          <p:txBody>
            <a:bodyPr wrap="none" anchor="ctr"/>
            <a:lstStyle/>
            <a:p>
              <a:pPr marL="622300">
                <a:lnSpc>
                  <a:spcPct val="85000"/>
                </a:lnSpc>
                <a:spcBef>
                  <a:spcPct val="50000"/>
                </a:spcBef>
                <a:defRPr/>
              </a:pPr>
              <a:r>
                <a:rPr lang="zh-TW" altLang="en-US" b="1" dirty="0" smtClean="0">
                  <a:solidFill>
                    <a:schemeClr val="bg1"/>
                  </a:solidFill>
                  <a:latin typeface="Times New Roman" pitchFamily="18" charset="0"/>
                  <a:ea typeface="標楷體" pitchFamily="65" charset="-120"/>
                  <a:cs typeface="Times New Roman" pitchFamily="18" charset="0"/>
                </a:rPr>
                <a:t>推薦系統</a:t>
              </a:r>
              <a:endParaRPr lang="zh-TW" altLang="en-US" b="1" dirty="0">
                <a:solidFill>
                  <a:schemeClr val="bg1"/>
                </a:solidFill>
                <a:latin typeface="Times New Roman" pitchFamily="18" charset="0"/>
                <a:ea typeface="標楷體" pitchFamily="65" charset="-120"/>
                <a:cs typeface="Times New Roman" pitchFamily="18" charset="0"/>
              </a:endParaRPr>
            </a:p>
          </p:txBody>
        </p:sp>
        <p:sp>
          <p:nvSpPr>
            <p:cNvPr id="14" name="Rectangle 18">
              <a:hlinkClick r:id="" action="ppaction://noaction"/>
            </p:cNvPr>
            <p:cNvSpPr>
              <a:spLocks noChangeArrowheads="1"/>
            </p:cNvSpPr>
            <p:nvPr userDrawn="1"/>
          </p:nvSpPr>
          <p:spPr bwMode="auto">
            <a:xfrm>
              <a:off x="159" y="2275"/>
              <a:ext cx="387" cy="227"/>
            </a:xfrm>
            <a:prstGeom prst="rect">
              <a:avLst/>
            </a:prstGeom>
            <a:solidFill>
              <a:srgbClr val="4FA9C5"/>
            </a:solidFill>
            <a:ln w="9525">
              <a:solidFill>
                <a:srgbClr val="4FA9C5"/>
              </a:solidFill>
              <a:miter lim="800000"/>
              <a:headEnd/>
              <a:tailEnd/>
            </a:ln>
          </p:spPr>
          <p:txBody>
            <a:bodyPr wrap="none" anchor="ctr"/>
            <a:lstStyle/>
            <a:p>
              <a:pPr algn="ctr">
                <a:lnSpc>
                  <a:spcPct val="85000"/>
                </a:lnSpc>
                <a:defRPr/>
              </a:pPr>
              <a:r>
                <a:rPr lang="en-US" altLang="zh-TW" b="1" dirty="0" smtClean="0">
                  <a:solidFill>
                    <a:schemeClr val="bg1"/>
                  </a:solidFill>
                  <a:latin typeface="Times New Roman" pitchFamily="18" charset="0"/>
                  <a:ea typeface="標楷體" pitchFamily="65" charset="-120"/>
                  <a:cs typeface="Times New Roman" pitchFamily="18" charset="0"/>
                </a:rPr>
                <a:t>2-4</a:t>
              </a:r>
              <a:endParaRPr lang="en-US" altLang="zh-TW" b="1" dirty="0">
                <a:solidFill>
                  <a:schemeClr val="bg1"/>
                </a:solidFill>
                <a:latin typeface="Times New Roman" pitchFamily="18" charset="0"/>
                <a:ea typeface="標楷體" pitchFamily="65" charset="-120"/>
                <a:cs typeface="Times New Roman" pitchFamily="18" charset="0"/>
              </a:endParaRPr>
            </a:p>
          </p:txBody>
        </p:sp>
      </p:grpSp>
      <p:pic>
        <p:nvPicPr>
          <p:cNvPr id="21" name="Picture 37" descr="Icon-02">
            <a:hlinkClick r:id="" action="ppaction://hlinkshowjump?jump=endshow"/>
          </p:cNvPr>
          <p:cNvPicPr>
            <a:picLocks noChangeAspect="1" noChangeArrowheads="1"/>
          </p:cNvPicPr>
          <p:nvPr userDrawn="1"/>
        </p:nvPicPr>
        <p:blipFill>
          <a:blip r:embed="rId4"/>
          <a:srcRect/>
          <a:stretch>
            <a:fillRect/>
          </a:stretch>
        </p:blipFill>
        <p:spPr bwMode="auto">
          <a:xfrm>
            <a:off x="8748713" y="6524625"/>
            <a:ext cx="327025" cy="300038"/>
          </a:xfrm>
          <a:prstGeom prst="rect">
            <a:avLst/>
          </a:prstGeom>
          <a:noFill/>
          <a:ln w="9525">
            <a:noFill/>
            <a:miter lim="800000"/>
            <a:headEnd/>
            <a:tailEnd/>
          </a:ln>
        </p:spPr>
      </p:pic>
      <p:grpSp>
        <p:nvGrpSpPr>
          <p:cNvPr id="15" name="Group 38"/>
          <p:cNvGrpSpPr>
            <a:grpSpLocks/>
          </p:cNvGrpSpPr>
          <p:nvPr userDrawn="1"/>
        </p:nvGrpSpPr>
        <p:grpSpPr bwMode="auto">
          <a:xfrm>
            <a:off x="292100" y="2466975"/>
            <a:ext cx="3887791" cy="360363"/>
            <a:chOff x="159" y="1596"/>
            <a:chExt cx="2449" cy="227"/>
          </a:xfrm>
        </p:grpSpPr>
        <p:sp>
          <p:nvSpPr>
            <p:cNvPr id="38" name="Rectangle 3">
              <a:hlinkClick r:id="" action="ppaction://noaction"/>
            </p:cNvPr>
            <p:cNvSpPr>
              <a:spLocks noChangeArrowheads="1"/>
            </p:cNvSpPr>
            <p:nvPr userDrawn="1"/>
          </p:nvSpPr>
          <p:spPr bwMode="auto">
            <a:xfrm>
              <a:off x="159" y="1596"/>
              <a:ext cx="2449" cy="227"/>
            </a:xfrm>
            <a:prstGeom prst="rect">
              <a:avLst/>
            </a:prstGeom>
            <a:solidFill>
              <a:schemeClr val="tx1"/>
            </a:solidFill>
            <a:ln w="9525">
              <a:solidFill>
                <a:schemeClr val="hlink"/>
              </a:solidFill>
              <a:miter lim="800000"/>
              <a:headEnd/>
              <a:tailEnd/>
            </a:ln>
          </p:spPr>
          <p:txBody>
            <a:bodyPr wrap="none" anchor="ctr"/>
            <a:lstStyle/>
            <a:p>
              <a:pPr marL="622300">
                <a:lnSpc>
                  <a:spcPct val="85000"/>
                </a:lnSpc>
                <a:spcBef>
                  <a:spcPct val="50000"/>
                </a:spcBef>
                <a:defRPr/>
              </a:pPr>
              <a:r>
                <a:rPr lang="zh-TW" altLang="en-US" b="1" dirty="0" smtClean="0">
                  <a:solidFill>
                    <a:schemeClr val="bg1"/>
                  </a:solidFill>
                  <a:latin typeface="Times New Roman" pitchFamily="18" charset="0"/>
                  <a:ea typeface="標楷體" pitchFamily="65" charset="-120"/>
                  <a:cs typeface="Times New Roman" pitchFamily="18" charset="0"/>
                </a:rPr>
                <a:t>影像處理</a:t>
              </a:r>
              <a:endParaRPr lang="zh-TW" altLang="en-US" b="1" dirty="0">
                <a:solidFill>
                  <a:schemeClr val="bg1"/>
                </a:solidFill>
                <a:latin typeface="Times New Roman" pitchFamily="18" charset="0"/>
                <a:ea typeface="標楷體" pitchFamily="65" charset="-120"/>
                <a:cs typeface="Times New Roman" pitchFamily="18" charset="0"/>
              </a:endParaRPr>
            </a:p>
          </p:txBody>
        </p:sp>
        <p:sp>
          <p:nvSpPr>
            <p:cNvPr id="39" name="Rectangle 4">
              <a:hlinkClick r:id="" action="ppaction://noaction"/>
            </p:cNvPr>
            <p:cNvSpPr>
              <a:spLocks noChangeArrowheads="1"/>
            </p:cNvSpPr>
            <p:nvPr userDrawn="1"/>
          </p:nvSpPr>
          <p:spPr bwMode="auto">
            <a:xfrm>
              <a:off x="159" y="1596"/>
              <a:ext cx="387" cy="227"/>
            </a:xfrm>
            <a:prstGeom prst="rect">
              <a:avLst/>
            </a:prstGeom>
            <a:solidFill>
              <a:srgbClr val="4FA9C5"/>
            </a:solidFill>
            <a:ln w="9525">
              <a:solidFill>
                <a:srgbClr val="4FA9C5"/>
              </a:solidFill>
              <a:miter lim="800000"/>
              <a:headEnd/>
              <a:tailEnd/>
            </a:ln>
          </p:spPr>
          <p:txBody>
            <a:bodyPr wrap="none" anchor="ctr"/>
            <a:lstStyle/>
            <a:p>
              <a:pPr algn="ctr">
                <a:lnSpc>
                  <a:spcPct val="85000"/>
                </a:lnSpc>
                <a:defRPr/>
              </a:pPr>
              <a:r>
                <a:rPr lang="en-US" altLang="zh-TW" b="1" dirty="0" smtClean="0">
                  <a:solidFill>
                    <a:schemeClr val="bg1"/>
                  </a:solidFill>
                  <a:latin typeface="Times New Roman" pitchFamily="18" charset="0"/>
                  <a:ea typeface="標楷體" pitchFamily="65" charset="-120"/>
                  <a:cs typeface="Times New Roman" pitchFamily="18" charset="0"/>
                </a:rPr>
                <a:t>2-1</a:t>
              </a:r>
              <a:endParaRPr lang="en-US" altLang="zh-TW" b="1" dirty="0">
                <a:solidFill>
                  <a:schemeClr val="bg1"/>
                </a:solidFill>
                <a:latin typeface="Times New Roman" pitchFamily="18" charset="0"/>
                <a:ea typeface="標楷體" pitchFamily="65" charset="-120"/>
                <a:cs typeface="Times New Roman" pitchFamily="18" charset="0"/>
              </a:endParaRPr>
            </a:p>
          </p:txBody>
        </p:sp>
      </p:grpSp>
      <p:grpSp>
        <p:nvGrpSpPr>
          <p:cNvPr id="16" name="Group 40"/>
          <p:cNvGrpSpPr>
            <a:grpSpLocks/>
          </p:cNvGrpSpPr>
          <p:nvPr userDrawn="1"/>
        </p:nvGrpSpPr>
        <p:grpSpPr bwMode="auto">
          <a:xfrm>
            <a:off x="289232" y="4611819"/>
            <a:ext cx="3887788" cy="360363"/>
            <a:chOff x="159" y="2275"/>
            <a:chExt cx="2449" cy="227"/>
          </a:xfrm>
        </p:grpSpPr>
        <p:sp>
          <p:nvSpPr>
            <p:cNvPr id="20" name="Rectangle 17">
              <a:hlinkClick r:id="" action="ppaction://noaction"/>
            </p:cNvPr>
            <p:cNvSpPr>
              <a:spLocks noChangeArrowheads="1"/>
            </p:cNvSpPr>
            <p:nvPr userDrawn="1"/>
          </p:nvSpPr>
          <p:spPr bwMode="auto">
            <a:xfrm>
              <a:off x="159" y="2275"/>
              <a:ext cx="2449" cy="227"/>
            </a:xfrm>
            <a:prstGeom prst="rect">
              <a:avLst/>
            </a:prstGeom>
            <a:solidFill>
              <a:schemeClr val="tx1"/>
            </a:solidFill>
            <a:ln w="9525">
              <a:solidFill>
                <a:schemeClr val="hlink"/>
              </a:solidFill>
              <a:miter lim="800000"/>
              <a:headEnd/>
              <a:tailEnd/>
            </a:ln>
          </p:spPr>
          <p:txBody>
            <a:bodyPr wrap="none" anchor="ctr"/>
            <a:lstStyle/>
            <a:p>
              <a:pPr marL="622300">
                <a:lnSpc>
                  <a:spcPct val="85000"/>
                </a:lnSpc>
                <a:spcBef>
                  <a:spcPct val="50000"/>
                </a:spcBef>
                <a:defRPr/>
              </a:pPr>
              <a:r>
                <a:rPr lang="zh-TW" altLang="en-US" b="1" dirty="0" smtClean="0">
                  <a:solidFill>
                    <a:schemeClr val="bg1"/>
                  </a:solidFill>
                  <a:latin typeface="Times New Roman" pitchFamily="18" charset="0"/>
                  <a:ea typeface="標楷體" pitchFamily="65" charset="-120"/>
                  <a:cs typeface="Times New Roman" pitchFamily="18" charset="0"/>
                </a:rPr>
                <a:t>疾病預測與醫療</a:t>
              </a:r>
              <a:endParaRPr lang="zh-TW" altLang="en-US" b="1" dirty="0">
                <a:solidFill>
                  <a:schemeClr val="bg1"/>
                </a:solidFill>
                <a:latin typeface="Times New Roman" pitchFamily="18" charset="0"/>
                <a:ea typeface="標楷體" pitchFamily="65" charset="-120"/>
                <a:cs typeface="Times New Roman" pitchFamily="18" charset="0"/>
              </a:endParaRPr>
            </a:p>
          </p:txBody>
        </p:sp>
        <p:sp>
          <p:nvSpPr>
            <p:cNvPr id="22" name="Rectangle 18">
              <a:hlinkClick r:id="" action="ppaction://noaction"/>
            </p:cNvPr>
            <p:cNvSpPr>
              <a:spLocks noChangeArrowheads="1"/>
            </p:cNvSpPr>
            <p:nvPr userDrawn="1"/>
          </p:nvSpPr>
          <p:spPr bwMode="auto">
            <a:xfrm>
              <a:off x="159" y="2275"/>
              <a:ext cx="387" cy="227"/>
            </a:xfrm>
            <a:prstGeom prst="rect">
              <a:avLst/>
            </a:prstGeom>
            <a:solidFill>
              <a:srgbClr val="4FA9C5"/>
            </a:solidFill>
            <a:ln w="9525">
              <a:solidFill>
                <a:srgbClr val="4FA9C5"/>
              </a:solidFill>
              <a:miter lim="800000"/>
              <a:headEnd/>
              <a:tailEnd/>
            </a:ln>
          </p:spPr>
          <p:txBody>
            <a:bodyPr wrap="none" anchor="ctr"/>
            <a:lstStyle/>
            <a:p>
              <a:pPr algn="ctr">
                <a:lnSpc>
                  <a:spcPct val="85000"/>
                </a:lnSpc>
                <a:defRPr/>
              </a:pPr>
              <a:r>
                <a:rPr lang="en-US" altLang="zh-TW" b="1" dirty="0" smtClean="0">
                  <a:solidFill>
                    <a:schemeClr val="bg1"/>
                  </a:solidFill>
                  <a:latin typeface="Times New Roman" pitchFamily="18" charset="0"/>
                  <a:ea typeface="標楷體" pitchFamily="65" charset="-120"/>
                  <a:cs typeface="Times New Roman" pitchFamily="18" charset="0"/>
                </a:rPr>
                <a:t>2-5</a:t>
              </a:r>
              <a:endParaRPr lang="en-US" altLang="zh-TW" b="1" dirty="0">
                <a:solidFill>
                  <a:schemeClr val="bg1"/>
                </a:solidFill>
                <a:latin typeface="Times New Roman" pitchFamily="18" charset="0"/>
                <a:ea typeface="標楷體" pitchFamily="65" charset="-120"/>
                <a:cs typeface="Times New Roman" pitchFamily="18" charset="0"/>
              </a:endParaRPr>
            </a:p>
          </p:txBody>
        </p:sp>
      </p:grpSp>
    </p:spTree>
    <p:extLst>
      <p:ext uri="{BB962C8B-B14F-4D97-AF65-F5344CB8AC3E}">
        <p14:creationId xmlns:p14="http://schemas.microsoft.com/office/powerpoint/2010/main" val="1684485362"/>
      </p:ext>
    </p:extLst>
  </p:cSld>
  <p:clrMapOvr>
    <a:masterClrMapping/>
  </p:clrMapOvr>
  <p:transition advClick="0">
    <p:split dir="in"/>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lvl1pPr>
              <a:spcBef>
                <a:spcPts val="80"/>
              </a:spcBef>
              <a:defRPr/>
            </a:lvl1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Tree>
    <p:extLst>
      <p:ext uri="{BB962C8B-B14F-4D97-AF65-F5344CB8AC3E}">
        <p14:creationId xmlns:p14="http://schemas.microsoft.com/office/powerpoint/2010/main" val="2023859772"/>
      </p:ext>
    </p:extLst>
  </p:cSld>
  <p:clrMapOvr>
    <a:masterClrMapping/>
  </p:clrMapOvr>
  <p:transition advClick="0">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Tree>
    <p:extLst>
      <p:ext uri="{BB962C8B-B14F-4D97-AF65-F5344CB8AC3E}">
        <p14:creationId xmlns:p14="http://schemas.microsoft.com/office/powerpoint/2010/main" val="3674288534"/>
      </p:ext>
    </p:extLst>
  </p:cSld>
  <p:clrMapOvr>
    <a:masterClrMapping/>
  </p:clrMapOvr>
  <p:transition advClick="0">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79388" y="1341438"/>
            <a:ext cx="4056062"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387850" y="1341438"/>
            <a:ext cx="4056063"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584500572"/>
      </p:ext>
    </p:extLst>
  </p:cSld>
  <p:clrMapOvr>
    <a:masterClrMapping/>
  </p:clrMapOvr>
  <p:transition advClick="0">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410507267"/>
      </p:ext>
    </p:extLst>
  </p:cSld>
  <p:clrMapOvr>
    <a:masterClrMapping/>
  </p:clrMapOvr>
  <p:transition advClick="0">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337946185"/>
      </p:ext>
    </p:extLst>
  </p:cSld>
  <p:clrMapOvr>
    <a:masterClrMapping/>
  </p:clrMapOvr>
  <p:transition advClick="0">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0220333"/>
      </p:ext>
    </p:extLst>
  </p:cSld>
  <p:clrMapOvr>
    <a:masterClrMapping/>
  </p:clrMapOvr>
  <p:transition advClick="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Tree>
  </p:cSld>
  <p:clrMapOvr>
    <a:masterClrMapping/>
  </p:clrMapOvr>
  <p:transition advClick="0">
    <p:wip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extLst>
      <p:ext uri="{BB962C8B-B14F-4D97-AF65-F5344CB8AC3E}">
        <p14:creationId xmlns:p14="http://schemas.microsoft.com/office/powerpoint/2010/main" val="1420890277"/>
      </p:ext>
    </p:extLst>
  </p:cSld>
  <p:clrMapOvr>
    <a:masterClrMapping/>
  </p:clrMapOvr>
  <p:transition advClick="0">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extLst>
      <p:ext uri="{BB962C8B-B14F-4D97-AF65-F5344CB8AC3E}">
        <p14:creationId xmlns:p14="http://schemas.microsoft.com/office/powerpoint/2010/main" val="3414400012"/>
      </p:ext>
    </p:extLst>
  </p:cSld>
  <p:clrMapOvr>
    <a:masterClrMapping/>
  </p:clrMapOvr>
  <p:transition advClick="0">
    <p:wip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997944688"/>
      </p:ext>
    </p:extLst>
  </p:cSld>
  <p:clrMapOvr>
    <a:masterClrMapping/>
  </p:clrMapOvr>
  <p:transition advClick="0">
    <p:wip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378575" y="549275"/>
            <a:ext cx="2065338" cy="583247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79388" y="549275"/>
            <a:ext cx="6046787" cy="583247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625513357"/>
      </p:ext>
    </p:extLst>
  </p:cSld>
  <p:clrMapOvr>
    <a:masterClrMapping/>
  </p:clrMapOvr>
  <p:transition advClick="0">
    <p:wip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2" name="Group 38"/>
          <p:cNvGrpSpPr>
            <a:grpSpLocks/>
          </p:cNvGrpSpPr>
          <p:nvPr userDrawn="1"/>
        </p:nvGrpSpPr>
        <p:grpSpPr bwMode="auto">
          <a:xfrm>
            <a:off x="292100" y="3003550"/>
            <a:ext cx="3887788" cy="360363"/>
            <a:chOff x="159" y="1596"/>
            <a:chExt cx="2449" cy="227"/>
          </a:xfrm>
        </p:grpSpPr>
        <p:sp>
          <p:nvSpPr>
            <p:cNvPr id="3" name="Rectangle 3">
              <a:hlinkClick r:id="" action="ppaction://noaction"/>
            </p:cNvPr>
            <p:cNvSpPr>
              <a:spLocks noChangeArrowheads="1"/>
            </p:cNvSpPr>
            <p:nvPr userDrawn="1"/>
          </p:nvSpPr>
          <p:spPr bwMode="auto">
            <a:xfrm>
              <a:off x="159" y="1596"/>
              <a:ext cx="2449" cy="227"/>
            </a:xfrm>
            <a:prstGeom prst="rect">
              <a:avLst/>
            </a:prstGeom>
            <a:solidFill>
              <a:schemeClr val="tx1"/>
            </a:solidFill>
            <a:ln w="9525">
              <a:solidFill>
                <a:schemeClr val="hlink"/>
              </a:solidFill>
              <a:miter lim="800000"/>
              <a:headEnd/>
              <a:tailEnd/>
            </a:ln>
          </p:spPr>
          <p:txBody>
            <a:bodyPr wrap="none" anchor="ctr"/>
            <a:lstStyle/>
            <a:p>
              <a:pPr marL="622300">
                <a:lnSpc>
                  <a:spcPct val="85000"/>
                </a:lnSpc>
                <a:spcBef>
                  <a:spcPct val="50000"/>
                </a:spcBef>
                <a:defRPr/>
              </a:pPr>
              <a:r>
                <a:rPr lang="zh-TW" altLang="en-US" b="1" dirty="0" smtClean="0">
                  <a:solidFill>
                    <a:schemeClr val="bg1"/>
                  </a:solidFill>
                  <a:latin typeface="Times New Roman" pitchFamily="18" charset="0"/>
                  <a:ea typeface="標楷體" pitchFamily="65" charset="-120"/>
                  <a:cs typeface="Times New Roman" pitchFamily="18" charset="0"/>
                </a:rPr>
                <a:t>自然語言處理</a:t>
              </a:r>
              <a:endParaRPr lang="zh-TW" altLang="en-US" b="1" dirty="0">
                <a:solidFill>
                  <a:schemeClr val="bg1"/>
                </a:solidFill>
                <a:latin typeface="Times New Roman" pitchFamily="18" charset="0"/>
                <a:ea typeface="標楷體" pitchFamily="65" charset="-120"/>
                <a:cs typeface="Times New Roman" pitchFamily="18" charset="0"/>
              </a:endParaRPr>
            </a:p>
          </p:txBody>
        </p:sp>
        <p:sp>
          <p:nvSpPr>
            <p:cNvPr id="4" name="Rectangle 4">
              <a:hlinkClick r:id="" action="ppaction://noaction"/>
            </p:cNvPr>
            <p:cNvSpPr>
              <a:spLocks noChangeArrowheads="1"/>
            </p:cNvSpPr>
            <p:nvPr userDrawn="1"/>
          </p:nvSpPr>
          <p:spPr bwMode="auto">
            <a:xfrm>
              <a:off x="159" y="1596"/>
              <a:ext cx="387" cy="227"/>
            </a:xfrm>
            <a:prstGeom prst="rect">
              <a:avLst/>
            </a:prstGeom>
            <a:solidFill>
              <a:srgbClr val="4FA9C5"/>
            </a:solidFill>
            <a:ln w="9525">
              <a:solidFill>
                <a:srgbClr val="4FA9C5"/>
              </a:solidFill>
              <a:miter lim="800000"/>
              <a:headEnd/>
              <a:tailEnd/>
            </a:ln>
          </p:spPr>
          <p:txBody>
            <a:bodyPr wrap="none" anchor="ctr"/>
            <a:lstStyle/>
            <a:p>
              <a:pPr algn="ctr">
                <a:lnSpc>
                  <a:spcPct val="85000"/>
                </a:lnSpc>
                <a:defRPr/>
              </a:pPr>
              <a:r>
                <a:rPr lang="en-US" altLang="zh-TW" b="1" dirty="0" smtClean="0">
                  <a:solidFill>
                    <a:schemeClr val="bg1"/>
                  </a:solidFill>
                  <a:latin typeface="Times New Roman" pitchFamily="18" charset="0"/>
                  <a:ea typeface="標楷體" pitchFamily="65" charset="-120"/>
                  <a:cs typeface="Times New Roman" pitchFamily="18" charset="0"/>
                </a:rPr>
                <a:t>2-2</a:t>
              </a:r>
              <a:endParaRPr lang="en-US" altLang="zh-TW" b="1" dirty="0">
                <a:solidFill>
                  <a:schemeClr val="bg1"/>
                </a:solidFill>
                <a:latin typeface="Times New Roman" pitchFamily="18" charset="0"/>
                <a:ea typeface="標楷體" pitchFamily="65" charset="-120"/>
                <a:cs typeface="Times New Roman" pitchFamily="18" charset="0"/>
              </a:endParaRPr>
            </a:p>
          </p:txBody>
        </p:sp>
      </p:grpSp>
      <p:sp>
        <p:nvSpPr>
          <p:cNvPr id="5" name="Text Box 6"/>
          <p:cNvSpPr txBox="1">
            <a:spLocks noChangeArrowheads="1"/>
          </p:cNvSpPr>
          <p:nvPr/>
        </p:nvSpPr>
        <p:spPr bwMode="auto">
          <a:xfrm>
            <a:off x="4221163" y="6486525"/>
            <a:ext cx="666750" cy="274638"/>
          </a:xfrm>
          <a:prstGeom prst="rect">
            <a:avLst/>
          </a:prstGeom>
          <a:noFill/>
          <a:ln>
            <a:noFill/>
          </a:ln>
          <a:extLst/>
        </p:spPr>
        <p:txBody>
          <a:bodyPr wrap="none">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zh-TW" altLang="en-US" sz="1200" b="1" smtClean="0">
                <a:solidFill>
                  <a:schemeClr val="bg1"/>
                </a:solidFill>
              </a:rPr>
              <a:t>第</a:t>
            </a:r>
            <a:fld id="{4ADDDE53-46B3-45C2-9249-13B32EDE6FBB}" type="slidenum">
              <a:rPr lang="zh-TW" altLang="en-US" sz="1200" b="1" smtClean="0">
                <a:solidFill>
                  <a:schemeClr val="bg1"/>
                </a:solidFill>
              </a:rPr>
              <a:pPr algn="ctr" eaLnBrk="1" hangingPunct="1">
                <a:defRPr/>
              </a:pPr>
              <a:t>‹#›</a:t>
            </a:fld>
            <a:r>
              <a:rPr lang="zh-TW" altLang="en-US" sz="1200" b="1" smtClean="0">
                <a:solidFill>
                  <a:schemeClr val="bg1"/>
                </a:solidFill>
              </a:rPr>
              <a:t>頁</a:t>
            </a:r>
            <a:endParaRPr lang="zh-TW" altLang="en-US" b="1" smtClean="0">
              <a:solidFill>
                <a:schemeClr val="bg1"/>
              </a:solidFill>
              <a:latin typeface="Arial" charset="0"/>
              <a:ea typeface="新細明體" charset="-120"/>
            </a:endParaRPr>
          </a:p>
        </p:txBody>
      </p:sp>
      <p:grpSp>
        <p:nvGrpSpPr>
          <p:cNvPr id="6" name="Group 12"/>
          <p:cNvGrpSpPr>
            <a:grpSpLocks/>
          </p:cNvGrpSpPr>
          <p:nvPr userDrawn="1"/>
        </p:nvGrpSpPr>
        <p:grpSpPr bwMode="auto">
          <a:xfrm>
            <a:off x="0" y="1484313"/>
            <a:ext cx="4132263" cy="479425"/>
            <a:chOff x="0" y="935"/>
            <a:chExt cx="2603" cy="302"/>
          </a:xfrm>
        </p:grpSpPr>
        <p:pic>
          <p:nvPicPr>
            <p:cNvPr id="7" name="Picture 13" descr="MENU-Icon-01"/>
            <p:cNvPicPr>
              <a:picLocks noChangeAspect="1" noChangeArrowheads="1"/>
            </p:cNvPicPr>
            <p:nvPr userDrawn="1"/>
          </p:nvPicPr>
          <p:blipFill>
            <a:blip r:embed="rId3"/>
            <a:srcRect/>
            <a:stretch>
              <a:fillRect/>
            </a:stretch>
          </p:blipFill>
          <p:spPr bwMode="auto">
            <a:xfrm>
              <a:off x="0" y="935"/>
              <a:ext cx="2603" cy="302"/>
            </a:xfrm>
            <a:prstGeom prst="rect">
              <a:avLst/>
            </a:prstGeom>
            <a:noFill/>
            <a:ln w="9525">
              <a:noFill/>
              <a:miter lim="800000"/>
              <a:headEnd/>
              <a:tailEnd/>
            </a:ln>
          </p:spPr>
        </p:pic>
        <p:sp>
          <p:nvSpPr>
            <p:cNvPr id="8" name="Text Box 14"/>
            <p:cNvSpPr txBox="1">
              <a:spLocks noChangeArrowheads="1"/>
            </p:cNvSpPr>
            <p:nvPr userDrawn="1"/>
          </p:nvSpPr>
          <p:spPr bwMode="auto">
            <a:xfrm>
              <a:off x="45" y="980"/>
              <a:ext cx="2472" cy="212"/>
            </a:xfrm>
            <a:prstGeom prst="rect">
              <a:avLst/>
            </a:prstGeom>
            <a:noFill/>
            <a:ln w="9525">
              <a:noFill/>
              <a:miter lim="800000"/>
              <a:headEnd/>
              <a:tailEnd/>
            </a:ln>
            <a:effectLst/>
          </p:spPr>
          <p:txBody>
            <a:bodyPr>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eaLnBrk="1" hangingPunct="1">
                <a:spcBef>
                  <a:spcPct val="50000"/>
                </a:spcBef>
                <a:defRPr/>
              </a:pPr>
              <a:r>
                <a:rPr lang="en-US" altLang="zh-TW" sz="1600" b="1" dirty="0" err="1" smtClean="0">
                  <a:solidFill>
                    <a:schemeClr val="bg1"/>
                  </a:solidFill>
                  <a:latin typeface="微軟正黑體" pitchFamily="34" charset="-120"/>
                  <a:ea typeface="微軟正黑體" pitchFamily="34" charset="-120"/>
                </a:rPr>
                <a:t>CH02</a:t>
              </a:r>
              <a:r>
                <a:rPr lang="zh-TW" altLang="en-US" sz="1600" b="1" dirty="0" smtClean="0">
                  <a:solidFill>
                    <a:schemeClr val="bg1"/>
                  </a:solidFill>
                  <a:latin typeface="微軟正黑體" pitchFamily="34" charset="-120"/>
                  <a:ea typeface="微軟正黑體" pitchFamily="34" charset="-120"/>
                </a:rPr>
                <a:t>　應用篇</a:t>
              </a:r>
              <a:endParaRPr lang="en-US" altLang="zh-TW" sz="1600" b="1" dirty="0" smtClean="0">
                <a:solidFill>
                  <a:schemeClr val="bg1"/>
                </a:solidFill>
                <a:latin typeface="微軟正黑體" pitchFamily="34" charset="-120"/>
                <a:ea typeface="微軟正黑體" pitchFamily="34" charset="-120"/>
              </a:endParaRPr>
            </a:p>
          </p:txBody>
        </p:sp>
      </p:grpSp>
      <p:grpSp>
        <p:nvGrpSpPr>
          <p:cNvPr id="9" name="Group 39"/>
          <p:cNvGrpSpPr>
            <a:grpSpLocks/>
          </p:cNvGrpSpPr>
          <p:nvPr userDrawn="1"/>
        </p:nvGrpSpPr>
        <p:grpSpPr bwMode="auto">
          <a:xfrm>
            <a:off x="292100" y="3541713"/>
            <a:ext cx="3887788" cy="360362"/>
            <a:chOff x="159" y="1935"/>
            <a:chExt cx="2449" cy="227"/>
          </a:xfrm>
        </p:grpSpPr>
        <p:sp>
          <p:nvSpPr>
            <p:cNvPr id="10" name="Rectangle 15">
              <a:hlinkClick r:id="" action="ppaction://noaction"/>
            </p:cNvPr>
            <p:cNvSpPr>
              <a:spLocks noChangeArrowheads="1"/>
            </p:cNvSpPr>
            <p:nvPr userDrawn="1"/>
          </p:nvSpPr>
          <p:spPr bwMode="auto">
            <a:xfrm>
              <a:off x="159" y="1935"/>
              <a:ext cx="2449" cy="227"/>
            </a:xfrm>
            <a:prstGeom prst="rect">
              <a:avLst/>
            </a:prstGeom>
            <a:solidFill>
              <a:schemeClr val="tx1"/>
            </a:solidFill>
            <a:ln w="9525">
              <a:solidFill>
                <a:schemeClr val="hlink"/>
              </a:solidFill>
              <a:miter lim="800000"/>
              <a:headEnd/>
              <a:tailEnd/>
            </a:ln>
          </p:spPr>
          <p:txBody>
            <a:bodyPr wrap="none" anchor="ctr"/>
            <a:lstStyle/>
            <a:p>
              <a:pPr marL="622300">
                <a:lnSpc>
                  <a:spcPct val="85000"/>
                </a:lnSpc>
                <a:spcBef>
                  <a:spcPct val="50000"/>
                </a:spcBef>
                <a:defRPr/>
              </a:pPr>
              <a:r>
                <a:rPr lang="zh-TW" altLang="en-US" b="1" dirty="0" smtClean="0">
                  <a:solidFill>
                    <a:schemeClr val="bg1"/>
                  </a:solidFill>
                  <a:latin typeface="Times New Roman" pitchFamily="18" charset="0"/>
                  <a:ea typeface="標楷體" pitchFamily="65" charset="-120"/>
                  <a:cs typeface="Times New Roman" pitchFamily="18" charset="0"/>
                </a:rPr>
                <a:t>邏輯推理</a:t>
              </a:r>
              <a:endParaRPr lang="zh-TW" altLang="en-US" b="1" dirty="0">
                <a:solidFill>
                  <a:schemeClr val="bg1"/>
                </a:solidFill>
                <a:latin typeface="Times New Roman" pitchFamily="18" charset="0"/>
                <a:ea typeface="標楷體" pitchFamily="65" charset="-120"/>
                <a:cs typeface="Times New Roman" pitchFamily="18" charset="0"/>
              </a:endParaRPr>
            </a:p>
          </p:txBody>
        </p:sp>
        <p:sp>
          <p:nvSpPr>
            <p:cNvPr id="11" name="Rectangle 16">
              <a:hlinkClick r:id="" action="ppaction://noaction"/>
            </p:cNvPr>
            <p:cNvSpPr>
              <a:spLocks noChangeArrowheads="1"/>
            </p:cNvSpPr>
            <p:nvPr userDrawn="1"/>
          </p:nvSpPr>
          <p:spPr bwMode="auto">
            <a:xfrm>
              <a:off x="159" y="1935"/>
              <a:ext cx="387" cy="227"/>
            </a:xfrm>
            <a:prstGeom prst="rect">
              <a:avLst/>
            </a:prstGeom>
            <a:solidFill>
              <a:srgbClr val="4FA9C5"/>
            </a:solidFill>
            <a:ln w="9525">
              <a:solidFill>
                <a:srgbClr val="4FA9C5"/>
              </a:solidFill>
              <a:miter lim="800000"/>
              <a:headEnd/>
              <a:tailEnd/>
            </a:ln>
          </p:spPr>
          <p:txBody>
            <a:bodyPr wrap="none" anchor="ctr"/>
            <a:lstStyle/>
            <a:p>
              <a:pPr algn="ctr">
                <a:lnSpc>
                  <a:spcPct val="85000"/>
                </a:lnSpc>
                <a:defRPr/>
              </a:pPr>
              <a:r>
                <a:rPr lang="en-US" altLang="zh-TW" b="1" dirty="0" smtClean="0">
                  <a:solidFill>
                    <a:schemeClr val="bg1"/>
                  </a:solidFill>
                  <a:latin typeface="Times New Roman" pitchFamily="18" charset="0"/>
                  <a:ea typeface="標楷體" pitchFamily="65" charset="-120"/>
                  <a:cs typeface="Times New Roman" pitchFamily="18" charset="0"/>
                </a:rPr>
                <a:t>2-3</a:t>
              </a:r>
              <a:endParaRPr lang="en-US" altLang="zh-TW" b="1" dirty="0">
                <a:solidFill>
                  <a:schemeClr val="bg1"/>
                </a:solidFill>
                <a:latin typeface="Times New Roman" pitchFamily="18" charset="0"/>
                <a:ea typeface="標楷體" pitchFamily="65" charset="-120"/>
                <a:cs typeface="Times New Roman" pitchFamily="18" charset="0"/>
              </a:endParaRPr>
            </a:p>
          </p:txBody>
        </p:sp>
      </p:grpSp>
      <p:grpSp>
        <p:nvGrpSpPr>
          <p:cNvPr id="12" name="Group 40"/>
          <p:cNvGrpSpPr>
            <a:grpSpLocks/>
          </p:cNvGrpSpPr>
          <p:nvPr userDrawn="1"/>
        </p:nvGrpSpPr>
        <p:grpSpPr bwMode="auto">
          <a:xfrm>
            <a:off x="292100" y="4079875"/>
            <a:ext cx="3887788" cy="360363"/>
            <a:chOff x="159" y="2275"/>
            <a:chExt cx="2449" cy="227"/>
          </a:xfrm>
        </p:grpSpPr>
        <p:sp>
          <p:nvSpPr>
            <p:cNvPr id="13" name="Rectangle 17">
              <a:hlinkClick r:id="" action="ppaction://noaction"/>
            </p:cNvPr>
            <p:cNvSpPr>
              <a:spLocks noChangeArrowheads="1"/>
            </p:cNvSpPr>
            <p:nvPr userDrawn="1"/>
          </p:nvSpPr>
          <p:spPr bwMode="auto">
            <a:xfrm>
              <a:off x="159" y="2275"/>
              <a:ext cx="2449" cy="227"/>
            </a:xfrm>
            <a:prstGeom prst="rect">
              <a:avLst/>
            </a:prstGeom>
            <a:solidFill>
              <a:schemeClr val="tx1"/>
            </a:solidFill>
            <a:ln w="9525">
              <a:solidFill>
                <a:schemeClr val="hlink"/>
              </a:solidFill>
              <a:miter lim="800000"/>
              <a:headEnd/>
              <a:tailEnd/>
            </a:ln>
          </p:spPr>
          <p:txBody>
            <a:bodyPr wrap="none" anchor="ctr"/>
            <a:lstStyle/>
            <a:p>
              <a:pPr marL="622300">
                <a:lnSpc>
                  <a:spcPct val="85000"/>
                </a:lnSpc>
                <a:spcBef>
                  <a:spcPct val="50000"/>
                </a:spcBef>
                <a:defRPr/>
              </a:pPr>
              <a:r>
                <a:rPr lang="zh-TW" altLang="en-US" b="1" dirty="0" smtClean="0">
                  <a:solidFill>
                    <a:schemeClr val="bg1"/>
                  </a:solidFill>
                  <a:latin typeface="Times New Roman" pitchFamily="18" charset="0"/>
                  <a:ea typeface="標楷體" pitchFamily="65" charset="-120"/>
                  <a:cs typeface="Times New Roman" pitchFamily="18" charset="0"/>
                </a:rPr>
                <a:t>推薦系統</a:t>
              </a:r>
              <a:endParaRPr lang="zh-TW" altLang="en-US" b="1" dirty="0">
                <a:solidFill>
                  <a:schemeClr val="bg1"/>
                </a:solidFill>
                <a:latin typeface="Times New Roman" pitchFamily="18" charset="0"/>
                <a:ea typeface="標楷體" pitchFamily="65" charset="-120"/>
                <a:cs typeface="Times New Roman" pitchFamily="18" charset="0"/>
              </a:endParaRPr>
            </a:p>
          </p:txBody>
        </p:sp>
        <p:sp>
          <p:nvSpPr>
            <p:cNvPr id="14" name="Rectangle 18">
              <a:hlinkClick r:id="" action="ppaction://noaction"/>
            </p:cNvPr>
            <p:cNvSpPr>
              <a:spLocks noChangeArrowheads="1"/>
            </p:cNvSpPr>
            <p:nvPr userDrawn="1"/>
          </p:nvSpPr>
          <p:spPr bwMode="auto">
            <a:xfrm>
              <a:off x="159" y="2275"/>
              <a:ext cx="387" cy="227"/>
            </a:xfrm>
            <a:prstGeom prst="rect">
              <a:avLst/>
            </a:prstGeom>
            <a:solidFill>
              <a:srgbClr val="4FA9C5"/>
            </a:solidFill>
            <a:ln w="9525">
              <a:solidFill>
                <a:srgbClr val="4FA9C5"/>
              </a:solidFill>
              <a:miter lim="800000"/>
              <a:headEnd/>
              <a:tailEnd/>
            </a:ln>
          </p:spPr>
          <p:txBody>
            <a:bodyPr wrap="none" anchor="ctr"/>
            <a:lstStyle/>
            <a:p>
              <a:pPr algn="ctr">
                <a:lnSpc>
                  <a:spcPct val="85000"/>
                </a:lnSpc>
                <a:defRPr/>
              </a:pPr>
              <a:r>
                <a:rPr lang="en-US" altLang="zh-TW" b="1" dirty="0" smtClean="0">
                  <a:solidFill>
                    <a:schemeClr val="bg1"/>
                  </a:solidFill>
                  <a:latin typeface="Times New Roman" pitchFamily="18" charset="0"/>
                  <a:ea typeface="標楷體" pitchFamily="65" charset="-120"/>
                  <a:cs typeface="Times New Roman" pitchFamily="18" charset="0"/>
                </a:rPr>
                <a:t>2-4</a:t>
              </a:r>
              <a:endParaRPr lang="en-US" altLang="zh-TW" b="1" dirty="0">
                <a:solidFill>
                  <a:schemeClr val="bg1"/>
                </a:solidFill>
                <a:latin typeface="Times New Roman" pitchFamily="18" charset="0"/>
                <a:ea typeface="標楷體" pitchFamily="65" charset="-120"/>
                <a:cs typeface="Times New Roman" pitchFamily="18" charset="0"/>
              </a:endParaRPr>
            </a:p>
          </p:txBody>
        </p:sp>
      </p:grpSp>
      <p:pic>
        <p:nvPicPr>
          <p:cNvPr id="21" name="Picture 37" descr="Icon-02">
            <a:hlinkClick r:id="" action="ppaction://hlinkshowjump?jump=endshow"/>
          </p:cNvPr>
          <p:cNvPicPr>
            <a:picLocks noChangeAspect="1" noChangeArrowheads="1"/>
          </p:cNvPicPr>
          <p:nvPr userDrawn="1"/>
        </p:nvPicPr>
        <p:blipFill>
          <a:blip r:embed="rId4"/>
          <a:srcRect/>
          <a:stretch>
            <a:fillRect/>
          </a:stretch>
        </p:blipFill>
        <p:spPr bwMode="auto">
          <a:xfrm>
            <a:off x="8748713" y="6524625"/>
            <a:ext cx="327025" cy="300038"/>
          </a:xfrm>
          <a:prstGeom prst="rect">
            <a:avLst/>
          </a:prstGeom>
          <a:noFill/>
          <a:ln w="9525">
            <a:noFill/>
            <a:miter lim="800000"/>
            <a:headEnd/>
            <a:tailEnd/>
          </a:ln>
        </p:spPr>
      </p:pic>
      <p:grpSp>
        <p:nvGrpSpPr>
          <p:cNvPr id="15" name="Group 38"/>
          <p:cNvGrpSpPr>
            <a:grpSpLocks/>
          </p:cNvGrpSpPr>
          <p:nvPr userDrawn="1"/>
        </p:nvGrpSpPr>
        <p:grpSpPr bwMode="auto">
          <a:xfrm>
            <a:off x="292100" y="2466975"/>
            <a:ext cx="3887791" cy="360363"/>
            <a:chOff x="159" y="1596"/>
            <a:chExt cx="2449" cy="227"/>
          </a:xfrm>
        </p:grpSpPr>
        <p:sp>
          <p:nvSpPr>
            <p:cNvPr id="38" name="Rectangle 3">
              <a:hlinkClick r:id="" action="ppaction://noaction"/>
            </p:cNvPr>
            <p:cNvSpPr>
              <a:spLocks noChangeArrowheads="1"/>
            </p:cNvSpPr>
            <p:nvPr userDrawn="1"/>
          </p:nvSpPr>
          <p:spPr bwMode="auto">
            <a:xfrm>
              <a:off x="159" y="1596"/>
              <a:ext cx="2449" cy="227"/>
            </a:xfrm>
            <a:prstGeom prst="rect">
              <a:avLst/>
            </a:prstGeom>
            <a:solidFill>
              <a:schemeClr val="tx1"/>
            </a:solidFill>
            <a:ln w="9525">
              <a:solidFill>
                <a:schemeClr val="hlink"/>
              </a:solidFill>
              <a:miter lim="800000"/>
              <a:headEnd/>
              <a:tailEnd/>
            </a:ln>
          </p:spPr>
          <p:txBody>
            <a:bodyPr wrap="none" anchor="ctr"/>
            <a:lstStyle/>
            <a:p>
              <a:pPr marL="622300">
                <a:lnSpc>
                  <a:spcPct val="85000"/>
                </a:lnSpc>
                <a:spcBef>
                  <a:spcPct val="50000"/>
                </a:spcBef>
                <a:defRPr/>
              </a:pPr>
              <a:r>
                <a:rPr lang="zh-TW" altLang="en-US" b="1" dirty="0" smtClean="0">
                  <a:solidFill>
                    <a:schemeClr val="bg1"/>
                  </a:solidFill>
                  <a:latin typeface="Times New Roman" pitchFamily="18" charset="0"/>
                  <a:ea typeface="標楷體" pitchFamily="65" charset="-120"/>
                  <a:cs typeface="Times New Roman" pitchFamily="18" charset="0"/>
                </a:rPr>
                <a:t>影像處理</a:t>
              </a:r>
              <a:endParaRPr lang="zh-TW" altLang="en-US" b="1" dirty="0">
                <a:solidFill>
                  <a:schemeClr val="bg1"/>
                </a:solidFill>
                <a:latin typeface="Times New Roman" pitchFamily="18" charset="0"/>
                <a:ea typeface="標楷體" pitchFamily="65" charset="-120"/>
                <a:cs typeface="Times New Roman" pitchFamily="18" charset="0"/>
              </a:endParaRPr>
            </a:p>
          </p:txBody>
        </p:sp>
        <p:sp>
          <p:nvSpPr>
            <p:cNvPr id="39" name="Rectangle 4">
              <a:hlinkClick r:id="" action="ppaction://noaction"/>
            </p:cNvPr>
            <p:cNvSpPr>
              <a:spLocks noChangeArrowheads="1"/>
            </p:cNvSpPr>
            <p:nvPr userDrawn="1"/>
          </p:nvSpPr>
          <p:spPr bwMode="auto">
            <a:xfrm>
              <a:off x="159" y="1596"/>
              <a:ext cx="387" cy="227"/>
            </a:xfrm>
            <a:prstGeom prst="rect">
              <a:avLst/>
            </a:prstGeom>
            <a:solidFill>
              <a:srgbClr val="4FA9C5"/>
            </a:solidFill>
            <a:ln w="9525">
              <a:solidFill>
                <a:srgbClr val="4FA9C5"/>
              </a:solidFill>
              <a:miter lim="800000"/>
              <a:headEnd/>
              <a:tailEnd/>
            </a:ln>
          </p:spPr>
          <p:txBody>
            <a:bodyPr wrap="none" anchor="ctr"/>
            <a:lstStyle/>
            <a:p>
              <a:pPr algn="ctr">
                <a:lnSpc>
                  <a:spcPct val="85000"/>
                </a:lnSpc>
                <a:defRPr/>
              </a:pPr>
              <a:r>
                <a:rPr lang="en-US" altLang="zh-TW" b="1" dirty="0" smtClean="0">
                  <a:solidFill>
                    <a:schemeClr val="bg1"/>
                  </a:solidFill>
                  <a:latin typeface="Times New Roman" pitchFamily="18" charset="0"/>
                  <a:ea typeface="標楷體" pitchFamily="65" charset="-120"/>
                  <a:cs typeface="Times New Roman" pitchFamily="18" charset="0"/>
                </a:rPr>
                <a:t>2-1</a:t>
              </a:r>
              <a:endParaRPr lang="en-US" altLang="zh-TW" b="1" dirty="0">
                <a:solidFill>
                  <a:schemeClr val="bg1"/>
                </a:solidFill>
                <a:latin typeface="Times New Roman" pitchFamily="18" charset="0"/>
                <a:ea typeface="標楷體" pitchFamily="65" charset="-120"/>
                <a:cs typeface="Times New Roman" pitchFamily="18" charset="0"/>
              </a:endParaRPr>
            </a:p>
          </p:txBody>
        </p:sp>
      </p:grpSp>
      <p:grpSp>
        <p:nvGrpSpPr>
          <p:cNvPr id="16" name="Group 40"/>
          <p:cNvGrpSpPr>
            <a:grpSpLocks/>
          </p:cNvGrpSpPr>
          <p:nvPr userDrawn="1"/>
        </p:nvGrpSpPr>
        <p:grpSpPr bwMode="auto">
          <a:xfrm>
            <a:off x="289232" y="4611819"/>
            <a:ext cx="3887788" cy="360363"/>
            <a:chOff x="159" y="2275"/>
            <a:chExt cx="2449" cy="227"/>
          </a:xfrm>
        </p:grpSpPr>
        <p:sp>
          <p:nvSpPr>
            <p:cNvPr id="20" name="Rectangle 17">
              <a:hlinkClick r:id="" action="ppaction://noaction"/>
            </p:cNvPr>
            <p:cNvSpPr>
              <a:spLocks noChangeArrowheads="1"/>
            </p:cNvSpPr>
            <p:nvPr userDrawn="1"/>
          </p:nvSpPr>
          <p:spPr bwMode="auto">
            <a:xfrm>
              <a:off x="159" y="2275"/>
              <a:ext cx="2449" cy="227"/>
            </a:xfrm>
            <a:prstGeom prst="rect">
              <a:avLst/>
            </a:prstGeom>
            <a:solidFill>
              <a:schemeClr val="tx1"/>
            </a:solidFill>
            <a:ln w="9525">
              <a:solidFill>
                <a:schemeClr val="hlink"/>
              </a:solidFill>
              <a:miter lim="800000"/>
              <a:headEnd/>
              <a:tailEnd/>
            </a:ln>
          </p:spPr>
          <p:txBody>
            <a:bodyPr wrap="none" anchor="ctr"/>
            <a:lstStyle/>
            <a:p>
              <a:pPr marL="622300">
                <a:lnSpc>
                  <a:spcPct val="85000"/>
                </a:lnSpc>
                <a:spcBef>
                  <a:spcPct val="50000"/>
                </a:spcBef>
                <a:defRPr/>
              </a:pPr>
              <a:r>
                <a:rPr lang="zh-TW" altLang="en-US" b="1" dirty="0" smtClean="0">
                  <a:solidFill>
                    <a:schemeClr val="bg1"/>
                  </a:solidFill>
                  <a:latin typeface="Times New Roman" pitchFamily="18" charset="0"/>
                  <a:ea typeface="標楷體" pitchFamily="65" charset="-120"/>
                  <a:cs typeface="Times New Roman" pitchFamily="18" charset="0"/>
                </a:rPr>
                <a:t>疾病預測與醫療</a:t>
              </a:r>
              <a:endParaRPr lang="zh-TW" altLang="en-US" b="1" dirty="0">
                <a:solidFill>
                  <a:schemeClr val="bg1"/>
                </a:solidFill>
                <a:latin typeface="Times New Roman" pitchFamily="18" charset="0"/>
                <a:ea typeface="標楷體" pitchFamily="65" charset="-120"/>
                <a:cs typeface="Times New Roman" pitchFamily="18" charset="0"/>
              </a:endParaRPr>
            </a:p>
          </p:txBody>
        </p:sp>
        <p:sp>
          <p:nvSpPr>
            <p:cNvPr id="22" name="Rectangle 18">
              <a:hlinkClick r:id="" action="ppaction://noaction"/>
            </p:cNvPr>
            <p:cNvSpPr>
              <a:spLocks noChangeArrowheads="1"/>
            </p:cNvSpPr>
            <p:nvPr userDrawn="1"/>
          </p:nvSpPr>
          <p:spPr bwMode="auto">
            <a:xfrm>
              <a:off x="159" y="2275"/>
              <a:ext cx="387" cy="227"/>
            </a:xfrm>
            <a:prstGeom prst="rect">
              <a:avLst/>
            </a:prstGeom>
            <a:solidFill>
              <a:srgbClr val="4FA9C5"/>
            </a:solidFill>
            <a:ln w="9525">
              <a:solidFill>
                <a:srgbClr val="4FA9C5"/>
              </a:solidFill>
              <a:miter lim="800000"/>
              <a:headEnd/>
              <a:tailEnd/>
            </a:ln>
          </p:spPr>
          <p:txBody>
            <a:bodyPr wrap="none" anchor="ctr"/>
            <a:lstStyle/>
            <a:p>
              <a:pPr algn="ctr">
                <a:lnSpc>
                  <a:spcPct val="85000"/>
                </a:lnSpc>
                <a:defRPr/>
              </a:pPr>
              <a:r>
                <a:rPr lang="en-US" altLang="zh-TW" b="1" dirty="0" smtClean="0">
                  <a:solidFill>
                    <a:schemeClr val="bg1"/>
                  </a:solidFill>
                  <a:latin typeface="Times New Roman" pitchFamily="18" charset="0"/>
                  <a:ea typeface="標楷體" pitchFamily="65" charset="-120"/>
                  <a:cs typeface="Times New Roman" pitchFamily="18" charset="0"/>
                </a:rPr>
                <a:t>2-5</a:t>
              </a:r>
              <a:endParaRPr lang="en-US" altLang="zh-TW" b="1" dirty="0">
                <a:solidFill>
                  <a:schemeClr val="bg1"/>
                </a:solidFill>
                <a:latin typeface="Times New Roman" pitchFamily="18" charset="0"/>
                <a:ea typeface="標楷體" pitchFamily="65" charset="-120"/>
                <a:cs typeface="Times New Roman" pitchFamily="18" charset="0"/>
              </a:endParaRPr>
            </a:p>
          </p:txBody>
        </p:sp>
      </p:grpSp>
    </p:spTree>
  </p:cSld>
  <p:clrMapOvr>
    <a:masterClrMapping/>
  </p:clrMapOvr>
  <p:transition advClick="0">
    <p:split dir="in"/>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lvl1pPr>
              <a:spcBef>
                <a:spcPts val="80"/>
              </a:spcBef>
              <a:defRPr/>
            </a:lvl1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Tree>
  </p:cSld>
  <p:clrMapOvr>
    <a:masterClrMapping/>
  </p:clrMapOvr>
  <p:transition advClick="0">
    <p:wip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Tree>
  </p:cSld>
  <p:clrMapOvr>
    <a:masterClrMapping/>
  </p:clrMapOvr>
  <p:transition advClick="0">
    <p:wip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79388" y="1341438"/>
            <a:ext cx="4056062"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387850" y="1341438"/>
            <a:ext cx="4056063"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transition advClick="0">
    <p:wip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transition advClick="0">
    <p:wip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cSld>
  <p:clrMapOvr>
    <a:masterClrMapping/>
  </p:clrMapOvr>
  <p:transition advClick="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79388" y="1341438"/>
            <a:ext cx="4056062"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387850" y="1341438"/>
            <a:ext cx="4056063"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transition advClick="0">
    <p:wip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advClick="0">
    <p:wip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cSld>
  <p:clrMapOvr>
    <a:masterClrMapping/>
  </p:clrMapOvr>
  <p:transition advClick="0">
    <p:wip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cSld>
  <p:clrMapOvr>
    <a:masterClrMapping/>
  </p:clrMapOvr>
  <p:transition advClick="0">
    <p:wip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transition advClick="0">
    <p:wip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378575" y="549275"/>
            <a:ext cx="2065338" cy="583247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79388" y="549275"/>
            <a:ext cx="6046787" cy="583247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transition advClick="0">
    <p:wip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2" name="Group 38"/>
          <p:cNvGrpSpPr>
            <a:grpSpLocks/>
          </p:cNvGrpSpPr>
          <p:nvPr userDrawn="1"/>
        </p:nvGrpSpPr>
        <p:grpSpPr bwMode="auto">
          <a:xfrm>
            <a:off x="292100" y="3003550"/>
            <a:ext cx="3887788" cy="360363"/>
            <a:chOff x="159" y="1596"/>
            <a:chExt cx="2449" cy="227"/>
          </a:xfrm>
        </p:grpSpPr>
        <p:sp>
          <p:nvSpPr>
            <p:cNvPr id="3" name="Rectangle 3">
              <a:hlinkClick r:id="" action="ppaction://noaction"/>
            </p:cNvPr>
            <p:cNvSpPr>
              <a:spLocks noChangeArrowheads="1"/>
            </p:cNvSpPr>
            <p:nvPr userDrawn="1"/>
          </p:nvSpPr>
          <p:spPr bwMode="auto">
            <a:xfrm>
              <a:off x="159" y="1596"/>
              <a:ext cx="2449" cy="227"/>
            </a:xfrm>
            <a:prstGeom prst="rect">
              <a:avLst/>
            </a:prstGeom>
            <a:solidFill>
              <a:schemeClr val="tx1"/>
            </a:solidFill>
            <a:ln w="9525">
              <a:solidFill>
                <a:schemeClr val="hlink"/>
              </a:solidFill>
              <a:miter lim="800000"/>
              <a:headEnd/>
              <a:tailEnd/>
            </a:ln>
          </p:spPr>
          <p:txBody>
            <a:bodyPr wrap="none" anchor="ctr"/>
            <a:lstStyle/>
            <a:p>
              <a:pPr marL="622300">
                <a:lnSpc>
                  <a:spcPct val="85000"/>
                </a:lnSpc>
                <a:spcBef>
                  <a:spcPct val="50000"/>
                </a:spcBef>
                <a:defRPr/>
              </a:pPr>
              <a:r>
                <a:rPr lang="zh-TW" altLang="en-US" b="1" dirty="0" smtClean="0">
                  <a:solidFill>
                    <a:schemeClr val="bg1"/>
                  </a:solidFill>
                  <a:latin typeface="Times New Roman" pitchFamily="18" charset="0"/>
                  <a:ea typeface="標楷體" pitchFamily="65" charset="-120"/>
                  <a:cs typeface="Times New Roman" pitchFamily="18" charset="0"/>
                </a:rPr>
                <a:t>自然語言處理</a:t>
              </a:r>
              <a:endParaRPr lang="zh-TW" altLang="en-US" b="1" dirty="0">
                <a:solidFill>
                  <a:schemeClr val="bg1"/>
                </a:solidFill>
                <a:latin typeface="Times New Roman" pitchFamily="18" charset="0"/>
                <a:ea typeface="標楷體" pitchFamily="65" charset="-120"/>
                <a:cs typeface="Times New Roman" pitchFamily="18" charset="0"/>
              </a:endParaRPr>
            </a:p>
          </p:txBody>
        </p:sp>
        <p:sp>
          <p:nvSpPr>
            <p:cNvPr id="4" name="Rectangle 4">
              <a:hlinkClick r:id="" action="ppaction://noaction"/>
            </p:cNvPr>
            <p:cNvSpPr>
              <a:spLocks noChangeArrowheads="1"/>
            </p:cNvSpPr>
            <p:nvPr userDrawn="1"/>
          </p:nvSpPr>
          <p:spPr bwMode="auto">
            <a:xfrm>
              <a:off x="159" y="1596"/>
              <a:ext cx="387" cy="227"/>
            </a:xfrm>
            <a:prstGeom prst="rect">
              <a:avLst/>
            </a:prstGeom>
            <a:solidFill>
              <a:srgbClr val="4FA9C5"/>
            </a:solidFill>
            <a:ln w="9525">
              <a:solidFill>
                <a:srgbClr val="4FA9C5"/>
              </a:solidFill>
              <a:miter lim="800000"/>
              <a:headEnd/>
              <a:tailEnd/>
            </a:ln>
          </p:spPr>
          <p:txBody>
            <a:bodyPr wrap="none" anchor="ctr"/>
            <a:lstStyle/>
            <a:p>
              <a:pPr algn="ctr">
                <a:lnSpc>
                  <a:spcPct val="85000"/>
                </a:lnSpc>
                <a:defRPr/>
              </a:pPr>
              <a:r>
                <a:rPr lang="en-US" altLang="zh-TW" b="1" dirty="0" smtClean="0">
                  <a:solidFill>
                    <a:schemeClr val="bg1"/>
                  </a:solidFill>
                  <a:latin typeface="Times New Roman" pitchFamily="18" charset="0"/>
                  <a:ea typeface="標楷體" pitchFamily="65" charset="-120"/>
                  <a:cs typeface="Times New Roman" pitchFamily="18" charset="0"/>
                </a:rPr>
                <a:t>2-2</a:t>
              </a:r>
              <a:endParaRPr lang="en-US" altLang="zh-TW" b="1" dirty="0">
                <a:solidFill>
                  <a:schemeClr val="bg1"/>
                </a:solidFill>
                <a:latin typeface="Times New Roman" pitchFamily="18" charset="0"/>
                <a:ea typeface="標楷體" pitchFamily="65" charset="-120"/>
                <a:cs typeface="Times New Roman" pitchFamily="18" charset="0"/>
              </a:endParaRPr>
            </a:p>
          </p:txBody>
        </p:sp>
      </p:grpSp>
      <p:sp>
        <p:nvSpPr>
          <p:cNvPr id="5" name="Text Box 6"/>
          <p:cNvSpPr txBox="1">
            <a:spLocks noChangeArrowheads="1"/>
          </p:cNvSpPr>
          <p:nvPr/>
        </p:nvSpPr>
        <p:spPr bwMode="auto">
          <a:xfrm>
            <a:off x="4221163" y="6486525"/>
            <a:ext cx="666750" cy="274638"/>
          </a:xfrm>
          <a:prstGeom prst="rect">
            <a:avLst/>
          </a:prstGeom>
          <a:noFill/>
          <a:ln>
            <a:noFill/>
          </a:ln>
          <a:extLst/>
        </p:spPr>
        <p:txBody>
          <a:bodyPr wrap="none">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zh-TW" altLang="en-US" sz="1200" b="1" smtClean="0">
                <a:solidFill>
                  <a:schemeClr val="bg1"/>
                </a:solidFill>
              </a:rPr>
              <a:t>第</a:t>
            </a:r>
            <a:fld id="{4ADDDE53-46B3-45C2-9249-13B32EDE6FBB}" type="slidenum">
              <a:rPr lang="zh-TW" altLang="en-US" sz="1200" b="1" smtClean="0">
                <a:solidFill>
                  <a:schemeClr val="bg1"/>
                </a:solidFill>
              </a:rPr>
              <a:pPr algn="ctr" eaLnBrk="1" hangingPunct="1">
                <a:defRPr/>
              </a:pPr>
              <a:t>‹#›</a:t>
            </a:fld>
            <a:r>
              <a:rPr lang="zh-TW" altLang="en-US" sz="1200" b="1" smtClean="0">
                <a:solidFill>
                  <a:schemeClr val="bg1"/>
                </a:solidFill>
              </a:rPr>
              <a:t>頁</a:t>
            </a:r>
            <a:endParaRPr lang="zh-TW" altLang="en-US" b="1" smtClean="0">
              <a:solidFill>
                <a:schemeClr val="bg1"/>
              </a:solidFill>
              <a:latin typeface="Arial" charset="0"/>
              <a:ea typeface="新細明體" charset="-120"/>
            </a:endParaRPr>
          </a:p>
        </p:txBody>
      </p:sp>
      <p:grpSp>
        <p:nvGrpSpPr>
          <p:cNvPr id="6" name="Group 12"/>
          <p:cNvGrpSpPr>
            <a:grpSpLocks/>
          </p:cNvGrpSpPr>
          <p:nvPr userDrawn="1"/>
        </p:nvGrpSpPr>
        <p:grpSpPr bwMode="auto">
          <a:xfrm>
            <a:off x="0" y="1484313"/>
            <a:ext cx="4132263" cy="479425"/>
            <a:chOff x="0" y="935"/>
            <a:chExt cx="2603" cy="302"/>
          </a:xfrm>
        </p:grpSpPr>
        <p:pic>
          <p:nvPicPr>
            <p:cNvPr id="7" name="Picture 13" descr="MENU-Icon-01"/>
            <p:cNvPicPr>
              <a:picLocks noChangeAspect="1" noChangeArrowheads="1"/>
            </p:cNvPicPr>
            <p:nvPr userDrawn="1"/>
          </p:nvPicPr>
          <p:blipFill>
            <a:blip r:embed="rId3"/>
            <a:srcRect/>
            <a:stretch>
              <a:fillRect/>
            </a:stretch>
          </p:blipFill>
          <p:spPr bwMode="auto">
            <a:xfrm>
              <a:off x="0" y="935"/>
              <a:ext cx="2603" cy="302"/>
            </a:xfrm>
            <a:prstGeom prst="rect">
              <a:avLst/>
            </a:prstGeom>
            <a:noFill/>
            <a:ln w="9525">
              <a:noFill/>
              <a:miter lim="800000"/>
              <a:headEnd/>
              <a:tailEnd/>
            </a:ln>
          </p:spPr>
        </p:pic>
        <p:sp>
          <p:nvSpPr>
            <p:cNvPr id="8" name="Text Box 14"/>
            <p:cNvSpPr txBox="1">
              <a:spLocks noChangeArrowheads="1"/>
            </p:cNvSpPr>
            <p:nvPr userDrawn="1"/>
          </p:nvSpPr>
          <p:spPr bwMode="auto">
            <a:xfrm>
              <a:off x="45" y="980"/>
              <a:ext cx="2472" cy="212"/>
            </a:xfrm>
            <a:prstGeom prst="rect">
              <a:avLst/>
            </a:prstGeom>
            <a:noFill/>
            <a:ln w="9525">
              <a:noFill/>
              <a:miter lim="800000"/>
              <a:headEnd/>
              <a:tailEnd/>
            </a:ln>
            <a:effectLst/>
          </p:spPr>
          <p:txBody>
            <a:bodyPr>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eaLnBrk="1" hangingPunct="1">
                <a:spcBef>
                  <a:spcPct val="50000"/>
                </a:spcBef>
                <a:defRPr/>
              </a:pPr>
              <a:r>
                <a:rPr lang="en-US" altLang="zh-TW" sz="1600" b="1" dirty="0" err="1" smtClean="0">
                  <a:solidFill>
                    <a:schemeClr val="bg1"/>
                  </a:solidFill>
                  <a:latin typeface="微軟正黑體" pitchFamily="34" charset="-120"/>
                  <a:ea typeface="微軟正黑體" pitchFamily="34" charset="-120"/>
                </a:rPr>
                <a:t>CH02</a:t>
              </a:r>
              <a:r>
                <a:rPr lang="zh-TW" altLang="en-US" sz="1600" b="1" dirty="0" smtClean="0">
                  <a:solidFill>
                    <a:schemeClr val="bg1"/>
                  </a:solidFill>
                  <a:latin typeface="微軟正黑體" pitchFamily="34" charset="-120"/>
                  <a:ea typeface="微軟正黑體" pitchFamily="34" charset="-120"/>
                </a:rPr>
                <a:t>　應用篇</a:t>
              </a:r>
              <a:endParaRPr lang="en-US" altLang="zh-TW" sz="1600" b="1" dirty="0" smtClean="0">
                <a:solidFill>
                  <a:schemeClr val="bg1"/>
                </a:solidFill>
                <a:latin typeface="微軟正黑體" pitchFamily="34" charset="-120"/>
                <a:ea typeface="微軟正黑體" pitchFamily="34" charset="-120"/>
              </a:endParaRPr>
            </a:p>
          </p:txBody>
        </p:sp>
      </p:grpSp>
      <p:grpSp>
        <p:nvGrpSpPr>
          <p:cNvPr id="9" name="Group 39"/>
          <p:cNvGrpSpPr>
            <a:grpSpLocks/>
          </p:cNvGrpSpPr>
          <p:nvPr userDrawn="1"/>
        </p:nvGrpSpPr>
        <p:grpSpPr bwMode="auto">
          <a:xfrm>
            <a:off x="292100" y="3541713"/>
            <a:ext cx="3887788" cy="360362"/>
            <a:chOff x="159" y="1935"/>
            <a:chExt cx="2449" cy="227"/>
          </a:xfrm>
        </p:grpSpPr>
        <p:sp>
          <p:nvSpPr>
            <p:cNvPr id="10" name="Rectangle 15">
              <a:hlinkClick r:id="" action="ppaction://noaction"/>
            </p:cNvPr>
            <p:cNvSpPr>
              <a:spLocks noChangeArrowheads="1"/>
            </p:cNvSpPr>
            <p:nvPr userDrawn="1"/>
          </p:nvSpPr>
          <p:spPr bwMode="auto">
            <a:xfrm>
              <a:off x="159" y="1935"/>
              <a:ext cx="2449" cy="227"/>
            </a:xfrm>
            <a:prstGeom prst="rect">
              <a:avLst/>
            </a:prstGeom>
            <a:solidFill>
              <a:schemeClr val="tx1"/>
            </a:solidFill>
            <a:ln w="9525">
              <a:solidFill>
                <a:schemeClr val="hlink"/>
              </a:solidFill>
              <a:miter lim="800000"/>
              <a:headEnd/>
              <a:tailEnd/>
            </a:ln>
          </p:spPr>
          <p:txBody>
            <a:bodyPr wrap="none" anchor="ctr"/>
            <a:lstStyle/>
            <a:p>
              <a:pPr marL="622300">
                <a:lnSpc>
                  <a:spcPct val="85000"/>
                </a:lnSpc>
                <a:spcBef>
                  <a:spcPct val="50000"/>
                </a:spcBef>
                <a:defRPr/>
              </a:pPr>
              <a:r>
                <a:rPr lang="zh-TW" altLang="en-US" b="1" dirty="0" smtClean="0">
                  <a:solidFill>
                    <a:schemeClr val="bg1"/>
                  </a:solidFill>
                  <a:latin typeface="Times New Roman" pitchFamily="18" charset="0"/>
                  <a:ea typeface="標楷體" pitchFamily="65" charset="-120"/>
                  <a:cs typeface="Times New Roman" pitchFamily="18" charset="0"/>
                </a:rPr>
                <a:t>邏輯推理</a:t>
              </a:r>
              <a:endParaRPr lang="zh-TW" altLang="en-US" b="1" dirty="0">
                <a:solidFill>
                  <a:schemeClr val="bg1"/>
                </a:solidFill>
                <a:latin typeface="Times New Roman" pitchFamily="18" charset="0"/>
                <a:ea typeface="標楷體" pitchFamily="65" charset="-120"/>
                <a:cs typeface="Times New Roman" pitchFamily="18" charset="0"/>
              </a:endParaRPr>
            </a:p>
          </p:txBody>
        </p:sp>
        <p:sp>
          <p:nvSpPr>
            <p:cNvPr id="11" name="Rectangle 16">
              <a:hlinkClick r:id="" action="ppaction://noaction"/>
            </p:cNvPr>
            <p:cNvSpPr>
              <a:spLocks noChangeArrowheads="1"/>
            </p:cNvSpPr>
            <p:nvPr userDrawn="1"/>
          </p:nvSpPr>
          <p:spPr bwMode="auto">
            <a:xfrm>
              <a:off x="159" y="1935"/>
              <a:ext cx="387" cy="227"/>
            </a:xfrm>
            <a:prstGeom prst="rect">
              <a:avLst/>
            </a:prstGeom>
            <a:solidFill>
              <a:srgbClr val="4FA9C5"/>
            </a:solidFill>
            <a:ln w="9525">
              <a:solidFill>
                <a:srgbClr val="4FA9C5"/>
              </a:solidFill>
              <a:miter lim="800000"/>
              <a:headEnd/>
              <a:tailEnd/>
            </a:ln>
          </p:spPr>
          <p:txBody>
            <a:bodyPr wrap="none" anchor="ctr"/>
            <a:lstStyle/>
            <a:p>
              <a:pPr algn="ctr">
                <a:lnSpc>
                  <a:spcPct val="85000"/>
                </a:lnSpc>
                <a:defRPr/>
              </a:pPr>
              <a:r>
                <a:rPr lang="en-US" altLang="zh-TW" b="1" dirty="0" smtClean="0">
                  <a:solidFill>
                    <a:schemeClr val="bg1"/>
                  </a:solidFill>
                  <a:latin typeface="Times New Roman" pitchFamily="18" charset="0"/>
                  <a:ea typeface="標楷體" pitchFamily="65" charset="-120"/>
                  <a:cs typeface="Times New Roman" pitchFamily="18" charset="0"/>
                </a:rPr>
                <a:t>2-3</a:t>
              </a:r>
              <a:endParaRPr lang="en-US" altLang="zh-TW" b="1" dirty="0">
                <a:solidFill>
                  <a:schemeClr val="bg1"/>
                </a:solidFill>
                <a:latin typeface="Times New Roman" pitchFamily="18" charset="0"/>
                <a:ea typeface="標楷體" pitchFamily="65" charset="-120"/>
                <a:cs typeface="Times New Roman" pitchFamily="18" charset="0"/>
              </a:endParaRPr>
            </a:p>
          </p:txBody>
        </p:sp>
      </p:grpSp>
      <p:grpSp>
        <p:nvGrpSpPr>
          <p:cNvPr id="12" name="Group 40"/>
          <p:cNvGrpSpPr>
            <a:grpSpLocks/>
          </p:cNvGrpSpPr>
          <p:nvPr userDrawn="1"/>
        </p:nvGrpSpPr>
        <p:grpSpPr bwMode="auto">
          <a:xfrm>
            <a:off x="292100" y="4079875"/>
            <a:ext cx="3887788" cy="360363"/>
            <a:chOff x="159" y="2275"/>
            <a:chExt cx="2449" cy="227"/>
          </a:xfrm>
        </p:grpSpPr>
        <p:sp>
          <p:nvSpPr>
            <p:cNvPr id="13" name="Rectangle 17">
              <a:hlinkClick r:id="" action="ppaction://noaction"/>
            </p:cNvPr>
            <p:cNvSpPr>
              <a:spLocks noChangeArrowheads="1"/>
            </p:cNvSpPr>
            <p:nvPr userDrawn="1"/>
          </p:nvSpPr>
          <p:spPr bwMode="auto">
            <a:xfrm>
              <a:off x="159" y="2275"/>
              <a:ext cx="2449" cy="227"/>
            </a:xfrm>
            <a:prstGeom prst="rect">
              <a:avLst/>
            </a:prstGeom>
            <a:solidFill>
              <a:schemeClr val="tx1"/>
            </a:solidFill>
            <a:ln w="9525">
              <a:solidFill>
                <a:schemeClr val="hlink"/>
              </a:solidFill>
              <a:miter lim="800000"/>
              <a:headEnd/>
              <a:tailEnd/>
            </a:ln>
          </p:spPr>
          <p:txBody>
            <a:bodyPr wrap="none" anchor="ctr"/>
            <a:lstStyle/>
            <a:p>
              <a:pPr marL="622300">
                <a:lnSpc>
                  <a:spcPct val="85000"/>
                </a:lnSpc>
                <a:spcBef>
                  <a:spcPct val="50000"/>
                </a:spcBef>
                <a:defRPr/>
              </a:pPr>
              <a:r>
                <a:rPr lang="zh-TW" altLang="en-US" b="1" dirty="0" smtClean="0">
                  <a:solidFill>
                    <a:schemeClr val="bg1"/>
                  </a:solidFill>
                  <a:latin typeface="Times New Roman" pitchFamily="18" charset="0"/>
                  <a:ea typeface="標楷體" pitchFamily="65" charset="-120"/>
                  <a:cs typeface="Times New Roman" pitchFamily="18" charset="0"/>
                </a:rPr>
                <a:t>推薦系統</a:t>
              </a:r>
              <a:endParaRPr lang="zh-TW" altLang="en-US" b="1" dirty="0">
                <a:solidFill>
                  <a:schemeClr val="bg1"/>
                </a:solidFill>
                <a:latin typeface="Times New Roman" pitchFamily="18" charset="0"/>
                <a:ea typeface="標楷體" pitchFamily="65" charset="-120"/>
                <a:cs typeface="Times New Roman" pitchFamily="18" charset="0"/>
              </a:endParaRPr>
            </a:p>
          </p:txBody>
        </p:sp>
        <p:sp>
          <p:nvSpPr>
            <p:cNvPr id="14" name="Rectangle 18">
              <a:hlinkClick r:id="" action="ppaction://noaction"/>
            </p:cNvPr>
            <p:cNvSpPr>
              <a:spLocks noChangeArrowheads="1"/>
            </p:cNvSpPr>
            <p:nvPr userDrawn="1"/>
          </p:nvSpPr>
          <p:spPr bwMode="auto">
            <a:xfrm>
              <a:off x="159" y="2275"/>
              <a:ext cx="387" cy="227"/>
            </a:xfrm>
            <a:prstGeom prst="rect">
              <a:avLst/>
            </a:prstGeom>
            <a:solidFill>
              <a:srgbClr val="4FA9C5"/>
            </a:solidFill>
            <a:ln w="9525">
              <a:solidFill>
                <a:srgbClr val="4FA9C5"/>
              </a:solidFill>
              <a:miter lim="800000"/>
              <a:headEnd/>
              <a:tailEnd/>
            </a:ln>
          </p:spPr>
          <p:txBody>
            <a:bodyPr wrap="none" anchor="ctr"/>
            <a:lstStyle/>
            <a:p>
              <a:pPr algn="ctr">
                <a:lnSpc>
                  <a:spcPct val="85000"/>
                </a:lnSpc>
                <a:defRPr/>
              </a:pPr>
              <a:r>
                <a:rPr lang="en-US" altLang="zh-TW" b="1" dirty="0" smtClean="0">
                  <a:solidFill>
                    <a:schemeClr val="bg1"/>
                  </a:solidFill>
                  <a:latin typeface="Times New Roman" pitchFamily="18" charset="0"/>
                  <a:ea typeface="標楷體" pitchFamily="65" charset="-120"/>
                  <a:cs typeface="Times New Roman" pitchFamily="18" charset="0"/>
                </a:rPr>
                <a:t>2-4</a:t>
              </a:r>
              <a:endParaRPr lang="en-US" altLang="zh-TW" b="1" dirty="0">
                <a:solidFill>
                  <a:schemeClr val="bg1"/>
                </a:solidFill>
                <a:latin typeface="Times New Roman" pitchFamily="18" charset="0"/>
                <a:ea typeface="標楷體" pitchFamily="65" charset="-120"/>
                <a:cs typeface="Times New Roman" pitchFamily="18" charset="0"/>
              </a:endParaRPr>
            </a:p>
          </p:txBody>
        </p:sp>
      </p:grpSp>
      <p:pic>
        <p:nvPicPr>
          <p:cNvPr id="21" name="Picture 37" descr="Icon-02">
            <a:hlinkClick r:id="" action="ppaction://hlinkshowjump?jump=endshow"/>
          </p:cNvPr>
          <p:cNvPicPr>
            <a:picLocks noChangeAspect="1" noChangeArrowheads="1"/>
          </p:cNvPicPr>
          <p:nvPr userDrawn="1"/>
        </p:nvPicPr>
        <p:blipFill>
          <a:blip r:embed="rId4"/>
          <a:srcRect/>
          <a:stretch>
            <a:fillRect/>
          </a:stretch>
        </p:blipFill>
        <p:spPr bwMode="auto">
          <a:xfrm>
            <a:off x="8748713" y="6524625"/>
            <a:ext cx="327025" cy="300038"/>
          </a:xfrm>
          <a:prstGeom prst="rect">
            <a:avLst/>
          </a:prstGeom>
          <a:noFill/>
          <a:ln w="9525">
            <a:noFill/>
            <a:miter lim="800000"/>
            <a:headEnd/>
            <a:tailEnd/>
          </a:ln>
        </p:spPr>
      </p:pic>
      <p:grpSp>
        <p:nvGrpSpPr>
          <p:cNvPr id="15" name="Group 38"/>
          <p:cNvGrpSpPr>
            <a:grpSpLocks/>
          </p:cNvGrpSpPr>
          <p:nvPr userDrawn="1"/>
        </p:nvGrpSpPr>
        <p:grpSpPr bwMode="auto">
          <a:xfrm>
            <a:off x="292100" y="2466975"/>
            <a:ext cx="3887791" cy="360363"/>
            <a:chOff x="159" y="1596"/>
            <a:chExt cx="2449" cy="227"/>
          </a:xfrm>
        </p:grpSpPr>
        <p:sp>
          <p:nvSpPr>
            <p:cNvPr id="38" name="Rectangle 3">
              <a:hlinkClick r:id="" action="ppaction://noaction"/>
            </p:cNvPr>
            <p:cNvSpPr>
              <a:spLocks noChangeArrowheads="1"/>
            </p:cNvSpPr>
            <p:nvPr userDrawn="1"/>
          </p:nvSpPr>
          <p:spPr bwMode="auto">
            <a:xfrm>
              <a:off x="159" y="1596"/>
              <a:ext cx="2449" cy="227"/>
            </a:xfrm>
            <a:prstGeom prst="rect">
              <a:avLst/>
            </a:prstGeom>
            <a:solidFill>
              <a:schemeClr val="tx1"/>
            </a:solidFill>
            <a:ln w="9525">
              <a:solidFill>
                <a:schemeClr val="hlink"/>
              </a:solidFill>
              <a:miter lim="800000"/>
              <a:headEnd/>
              <a:tailEnd/>
            </a:ln>
          </p:spPr>
          <p:txBody>
            <a:bodyPr wrap="none" anchor="ctr"/>
            <a:lstStyle/>
            <a:p>
              <a:pPr marL="622300">
                <a:lnSpc>
                  <a:spcPct val="85000"/>
                </a:lnSpc>
                <a:spcBef>
                  <a:spcPct val="50000"/>
                </a:spcBef>
                <a:defRPr/>
              </a:pPr>
              <a:r>
                <a:rPr lang="zh-TW" altLang="en-US" b="1" dirty="0" smtClean="0">
                  <a:solidFill>
                    <a:schemeClr val="bg1"/>
                  </a:solidFill>
                  <a:latin typeface="Times New Roman" pitchFamily="18" charset="0"/>
                  <a:ea typeface="標楷體" pitchFamily="65" charset="-120"/>
                  <a:cs typeface="Times New Roman" pitchFamily="18" charset="0"/>
                </a:rPr>
                <a:t>影像處理</a:t>
              </a:r>
              <a:endParaRPr lang="zh-TW" altLang="en-US" b="1" dirty="0">
                <a:solidFill>
                  <a:schemeClr val="bg1"/>
                </a:solidFill>
                <a:latin typeface="Times New Roman" pitchFamily="18" charset="0"/>
                <a:ea typeface="標楷體" pitchFamily="65" charset="-120"/>
                <a:cs typeface="Times New Roman" pitchFamily="18" charset="0"/>
              </a:endParaRPr>
            </a:p>
          </p:txBody>
        </p:sp>
        <p:sp>
          <p:nvSpPr>
            <p:cNvPr id="39" name="Rectangle 4">
              <a:hlinkClick r:id="" action="ppaction://noaction"/>
            </p:cNvPr>
            <p:cNvSpPr>
              <a:spLocks noChangeArrowheads="1"/>
            </p:cNvSpPr>
            <p:nvPr userDrawn="1"/>
          </p:nvSpPr>
          <p:spPr bwMode="auto">
            <a:xfrm>
              <a:off x="159" y="1596"/>
              <a:ext cx="387" cy="227"/>
            </a:xfrm>
            <a:prstGeom prst="rect">
              <a:avLst/>
            </a:prstGeom>
            <a:solidFill>
              <a:srgbClr val="4FA9C5"/>
            </a:solidFill>
            <a:ln w="9525">
              <a:solidFill>
                <a:srgbClr val="4FA9C5"/>
              </a:solidFill>
              <a:miter lim="800000"/>
              <a:headEnd/>
              <a:tailEnd/>
            </a:ln>
          </p:spPr>
          <p:txBody>
            <a:bodyPr wrap="none" anchor="ctr"/>
            <a:lstStyle/>
            <a:p>
              <a:pPr algn="ctr">
                <a:lnSpc>
                  <a:spcPct val="85000"/>
                </a:lnSpc>
                <a:defRPr/>
              </a:pPr>
              <a:r>
                <a:rPr lang="en-US" altLang="zh-TW" b="1" dirty="0" smtClean="0">
                  <a:solidFill>
                    <a:schemeClr val="bg1"/>
                  </a:solidFill>
                  <a:latin typeface="Times New Roman" pitchFamily="18" charset="0"/>
                  <a:ea typeface="標楷體" pitchFamily="65" charset="-120"/>
                  <a:cs typeface="Times New Roman" pitchFamily="18" charset="0"/>
                </a:rPr>
                <a:t>2-1</a:t>
              </a:r>
              <a:endParaRPr lang="en-US" altLang="zh-TW" b="1" dirty="0">
                <a:solidFill>
                  <a:schemeClr val="bg1"/>
                </a:solidFill>
                <a:latin typeface="Times New Roman" pitchFamily="18" charset="0"/>
                <a:ea typeface="標楷體" pitchFamily="65" charset="-120"/>
                <a:cs typeface="Times New Roman" pitchFamily="18" charset="0"/>
              </a:endParaRPr>
            </a:p>
          </p:txBody>
        </p:sp>
      </p:grpSp>
      <p:grpSp>
        <p:nvGrpSpPr>
          <p:cNvPr id="16" name="Group 40"/>
          <p:cNvGrpSpPr>
            <a:grpSpLocks/>
          </p:cNvGrpSpPr>
          <p:nvPr userDrawn="1"/>
        </p:nvGrpSpPr>
        <p:grpSpPr bwMode="auto">
          <a:xfrm>
            <a:off x="289232" y="4611819"/>
            <a:ext cx="3887788" cy="360363"/>
            <a:chOff x="159" y="2275"/>
            <a:chExt cx="2449" cy="227"/>
          </a:xfrm>
        </p:grpSpPr>
        <p:sp>
          <p:nvSpPr>
            <p:cNvPr id="20" name="Rectangle 17">
              <a:hlinkClick r:id="" action="ppaction://noaction"/>
            </p:cNvPr>
            <p:cNvSpPr>
              <a:spLocks noChangeArrowheads="1"/>
            </p:cNvSpPr>
            <p:nvPr userDrawn="1"/>
          </p:nvSpPr>
          <p:spPr bwMode="auto">
            <a:xfrm>
              <a:off x="159" y="2275"/>
              <a:ext cx="2449" cy="227"/>
            </a:xfrm>
            <a:prstGeom prst="rect">
              <a:avLst/>
            </a:prstGeom>
            <a:solidFill>
              <a:schemeClr val="tx1"/>
            </a:solidFill>
            <a:ln w="9525">
              <a:solidFill>
                <a:schemeClr val="hlink"/>
              </a:solidFill>
              <a:miter lim="800000"/>
              <a:headEnd/>
              <a:tailEnd/>
            </a:ln>
          </p:spPr>
          <p:txBody>
            <a:bodyPr wrap="none" anchor="ctr"/>
            <a:lstStyle/>
            <a:p>
              <a:pPr marL="622300">
                <a:lnSpc>
                  <a:spcPct val="85000"/>
                </a:lnSpc>
                <a:spcBef>
                  <a:spcPct val="50000"/>
                </a:spcBef>
                <a:defRPr/>
              </a:pPr>
              <a:r>
                <a:rPr lang="zh-TW" altLang="en-US" b="1" dirty="0" smtClean="0">
                  <a:solidFill>
                    <a:schemeClr val="bg1"/>
                  </a:solidFill>
                  <a:latin typeface="Times New Roman" pitchFamily="18" charset="0"/>
                  <a:ea typeface="標楷體" pitchFamily="65" charset="-120"/>
                  <a:cs typeface="Times New Roman" pitchFamily="18" charset="0"/>
                </a:rPr>
                <a:t>疾病預測與醫療</a:t>
              </a:r>
              <a:endParaRPr lang="zh-TW" altLang="en-US" b="1" dirty="0">
                <a:solidFill>
                  <a:schemeClr val="bg1"/>
                </a:solidFill>
                <a:latin typeface="Times New Roman" pitchFamily="18" charset="0"/>
                <a:ea typeface="標楷體" pitchFamily="65" charset="-120"/>
                <a:cs typeface="Times New Roman" pitchFamily="18" charset="0"/>
              </a:endParaRPr>
            </a:p>
          </p:txBody>
        </p:sp>
        <p:sp>
          <p:nvSpPr>
            <p:cNvPr id="22" name="Rectangle 18">
              <a:hlinkClick r:id="" action="ppaction://noaction"/>
            </p:cNvPr>
            <p:cNvSpPr>
              <a:spLocks noChangeArrowheads="1"/>
            </p:cNvSpPr>
            <p:nvPr userDrawn="1"/>
          </p:nvSpPr>
          <p:spPr bwMode="auto">
            <a:xfrm>
              <a:off x="159" y="2275"/>
              <a:ext cx="387" cy="227"/>
            </a:xfrm>
            <a:prstGeom prst="rect">
              <a:avLst/>
            </a:prstGeom>
            <a:solidFill>
              <a:srgbClr val="4FA9C5"/>
            </a:solidFill>
            <a:ln w="9525">
              <a:solidFill>
                <a:srgbClr val="4FA9C5"/>
              </a:solidFill>
              <a:miter lim="800000"/>
              <a:headEnd/>
              <a:tailEnd/>
            </a:ln>
          </p:spPr>
          <p:txBody>
            <a:bodyPr wrap="none" anchor="ctr"/>
            <a:lstStyle/>
            <a:p>
              <a:pPr algn="ctr">
                <a:lnSpc>
                  <a:spcPct val="85000"/>
                </a:lnSpc>
                <a:defRPr/>
              </a:pPr>
              <a:r>
                <a:rPr lang="en-US" altLang="zh-TW" b="1" dirty="0" smtClean="0">
                  <a:solidFill>
                    <a:schemeClr val="bg1"/>
                  </a:solidFill>
                  <a:latin typeface="Times New Roman" pitchFamily="18" charset="0"/>
                  <a:ea typeface="標楷體" pitchFamily="65" charset="-120"/>
                  <a:cs typeface="Times New Roman" pitchFamily="18" charset="0"/>
                </a:rPr>
                <a:t>2-5</a:t>
              </a:r>
              <a:endParaRPr lang="en-US" altLang="zh-TW" b="1" dirty="0">
                <a:solidFill>
                  <a:schemeClr val="bg1"/>
                </a:solidFill>
                <a:latin typeface="Times New Roman" pitchFamily="18" charset="0"/>
                <a:ea typeface="標楷體" pitchFamily="65" charset="-120"/>
                <a:cs typeface="Times New Roman" pitchFamily="18" charset="0"/>
              </a:endParaRPr>
            </a:p>
          </p:txBody>
        </p:sp>
      </p:grpSp>
    </p:spTree>
  </p:cSld>
  <p:clrMapOvr>
    <a:masterClrMapping/>
  </p:clrMapOvr>
  <p:transition advClick="0">
    <p:split dir="in"/>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lvl1pPr>
              <a:spcBef>
                <a:spcPts val="80"/>
              </a:spcBef>
              <a:defRPr/>
            </a:lvl1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Tree>
  </p:cSld>
  <p:clrMapOvr>
    <a:masterClrMapping/>
  </p:clrMapOvr>
  <p:transition advClick="0">
    <p:wip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Tree>
  </p:cSld>
  <p:clrMapOvr>
    <a:masterClrMapping/>
  </p:clrMapOvr>
  <p:transition advClick="0">
    <p:wip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79388" y="1341438"/>
            <a:ext cx="4056062"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387850" y="1341438"/>
            <a:ext cx="4056063"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transition advClick="0">
    <p:wip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transition advClick="0">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transition advClick="0">
    <p:wip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cSld>
  <p:clrMapOvr>
    <a:masterClrMapping/>
  </p:clrMapOvr>
  <p:transition advClick="0">
    <p:wip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advClick="0">
    <p:wip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cSld>
  <p:clrMapOvr>
    <a:masterClrMapping/>
  </p:clrMapOvr>
  <p:transition advClick="0">
    <p:wip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cSld>
  <p:clrMapOvr>
    <a:masterClrMapping/>
  </p:clrMapOvr>
  <p:transition advClick="0">
    <p:wip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transition advClick="0">
    <p:wip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378575" y="549275"/>
            <a:ext cx="2065338" cy="583247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79388" y="549275"/>
            <a:ext cx="6046787" cy="583247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transition advClick="0">
    <p:wip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2" name="Group 38"/>
          <p:cNvGrpSpPr>
            <a:grpSpLocks/>
          </p:cNvGrpSpPr>
          <p:nvPr userDrawn="1"/>
        </p:nvGrpSpPr>
        <p:grpSpPr bwMode="auto">
          <a:xfrm>
            <a:off x="292100" y="3003550"/>
            <a:ext cx="3887788" cy="360363"/>
            <a:chOff x="159" y="1596"/>
            <a:chExt cx="2449" cy="227"/>
          </a:xfrm>
        </p:grpSpPr>
        <p:sp>
          <p:nvSpPr>
            <p:cNvPr id="3" name="Rectangle 3">
              <a:hlinkClick r:id="" action="ppaction://noaction"/>
            </p:cNvPr>
            <p:cNvSpPr>
              <a:spLocks noChangeArrowheads="1"/>
            </p:cNvSpPr>
            <p:nvPr userDrawn="1"/>
          </p:nvSpPr>
          <p:spPr bwMode="auto">
            <a:xfrm>
              <a:off x="159" y="1596"/>
              <a:ext cx="2449" cy="227"/>
            </a:xfrm>
            <a:prstGeom prst="rect">
              <a:avLst/>
            </a:prstGeom>
            <a:solidFill>
              <a:schemeClr val="tx1"/>
            </a:solidFill>
            <a:ln w="9525">
              <a:solidFill>
                <a:schemeClr val="hlink"/>
              </a:solidFill>
              <a:miter lim="800000"/>
              <a:headEnd/>
              <a:tailEnd/>
            </a:ln>
          </p:spPr>
          <p:txBody>
            <a:bodyPr wrap="none" anchor="ctr"/>
            <a:lstStyle/>
            <a:p>
              <a:pPr marL="622300">
                <a:lnSpc>
                  <a:spcPct val="85000"/>
                </a:lnSpc>
                <a:spcBef>
                  <a:spcPct val="50000"/>
                </a:spcBef>
                <a:defRPr/>
              </a:pPr>
              <a:r>
                <a:rPr lang="zh-TW" altLang="en-US" b="1" dirty="0" smtClean="0">
                  <a:solidFill>
                    <a:schemeClr val="bg1"/>
                  </a:solidFill>
                  <a:latin typeface="Times New Roman" pitchFamily="18" charset="0"/>
                  <a:ea typeface="標楷體" pitchFamily="65" charset="-120"/>
                  <a:cs typeface="Times New Roman" pitchFamily="18" charset="0"/>
                </a:rPr>
                <a:t>自然語言處理</a:t>
              </a:r>
              <a:endParaRPr lang="zh-TW" altLang="en-US" b="1" dirty="0">
                <a:solidFill>
                  <a:schemeClr val="bg1"/>
                </a:solidFill>
                <a:latin typeface="Times New Roman" pitchFamily="18" charset="0"/>
                <a:ea typeface="標楷體" pitchFamily="65" charset="-120"/>
                <a:cs typeface="Times New Roman" pitchFamily="18" charset="0"/>
              </a:endParaRPr>
            </a:p>
          </p:txBody>
        </p:sp>
        <p:sp>
          <p:nvSpPr>
            <p:cNvPr id="4" name="Rectangle 4">
              <a:hlinkClick r:id="" action="ppaction://noaction"/>
            </p:cNvPr>
            <p:cNvSpPr>
              <a:spLocks noChangeArrowheads="1"/>
            </p:cNvSpPr>
            <p:nvPr userDrawn="1"/>
          </p:nvSpPr>
          <p:spPr bwMode="auto">
            <a:xfrm>
              <a:off x="159" y="1596"/>
              <a:ext cx="387" cy="227"/>
            </a:xfrm>
            <a:prstGeom prst="rect">
              <a:avLst/>
            </a:prstGeom>
            <a:solidFill>
              <a:srgbClr val="4FA9C5"/>
            </a:solidFill>
            <a:ln w="9525">
              <a:solidFill>
                <a:srgbClr val="4FA9C5"/>
              </a:solidFill>
              <a:miter lim="800000"/>
              <a:headEnd/>
              <a:tailEnd/>
            </a:ln>
          </p:spPr>
          <p:txBody>
            <a:bodyPr wrap="none" anchor="ctr"/>
            <a:lstStyle/>
            <a:p>
              <a:pPr algn="ctr">
                <a:lnSpc>
                  <a:spcPct val="85000"/>
                </a:lnSpc>
                <a:defRPr/>
              </a:pPr>
              <a:r>
                <a:rPr lang="en-US" altLang="zh-TW" b="1" dirty="0" smtClean="0">
                  <a:solidFill>
                    <a:schemeClr val="bg1"/>
                  </a:solidFill>
                  <a:latin typeface="Times New Roman" pitchFamily="18" charset="0"/>
                  <a:ea typeface="標楷體" pitchFamily="65" charset="-120"/>
                  <a:cs typeface="Times New Roman" pitchFamily="18" charset="0"/>
                </a:rPr>
                <a:t>2-2</a:t>
              </a:r>
              <a:endParaRPr lang="en-US" altLang="zh-TW" b="1" dirty="0">
                <a:solidFill>
                  <a:schemeClr val="bg1"/>
                </a:solidFill>
                <a:latin typeface="Times New Roman" pitchFamily="18" charset="0"/>
                <a:ea typeface="標楷體" pitchFamily="65" charset="-120"/>
                <a:cs typeface="Times New Roman" pitchFamily="18" charset="0"/>
              </a:endParaRPr>
            </a:p>
          </p:txBody>
        </p:sp>
      </p:grpSp>
      <p:sp>
        <p:nvSpPr>
          <p:cNvPr id="5" name="Text Box 6"/>
          <p:cNvSpPr txBox="1">
            <a:spLocks noChangeArrowheads="1"/>
          </p:cNvSpPr>
          <p:nvPr/>
        </p:nvSpPr>
        <p:spPr bwMode="auto">
          <a:xfrm>
            <a:off x="4221163" y="6486525"/>
            <a:ext cx="666750" cy="274638"/>
          </a:xfrm>
          <a:prstGeom prst="rect">
            <a:avLst/>
          </a:prstGeom>
          <a:noFill/>
          <a:ln>
            <a:noFill/>
          </a:ln>
          <a:extLst/>
        </p:spPr>
        <p:txBody>
          <a:bodyPr wrap="none">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zh-TW" altLang="en-US" sz="1200" b="1" smtClean="0">
                <a:solidFill>
                  <a:schemeClr val="bg1"/>
                </a:solidFill>
              </a:rPr>
              <a:t>第</a:t>
            </a:r>
            <a:fld id="{4ADDDE53-46B3-45C2-9249-13B32EDE6FBB}" type="slidenum">
              <a:rPr lang="zh-TW" altLang="en-US" sz="1200" b="1" smtClean="0">
                <a:solidFill>
                  <a:schemeClr val="bg1"/>
                </a:solidFill>
              </a:rPr>
              <a:pPr algn="ctr" eaLnBrk="1" hangingPunct="1">
                <a:defRPr/>
              </a:pPr>
              <a:t>‹#›</a:t>
            </a:fld>
            <a:r>
              <a:rPr lang="zh-TW" altLang="en-US" sz="1200" b="1" smtClean="0">
                <a:solidFill>
                  <a:schemeClr val="bg1"/>
                </a:solidFill>
              </a:rPr>
              <a:t>頁</a:t>
            </a:r>
            <a:endParaRPr lang="zh-TW" altLang="en-US" b="1" smtClean="0">
              <a:solidFill>
                <a:schemeClr val="bg1"/>
              </a:solidFill>
              <a:latin typeface="Arial" charset="0"/>
              <a:ea typeface="新細明體" charset="-120"/>
            </a:endParaRPr>
          </a:p>
        </p:txBody>
      </p:sp>
      <p:grpSp>
        <p:nvGrpSpPr>
          <p:cNvPr id="6" name="Group 12"/>
          <p:cNvGrpSpPr>
            <a:grpSpLocks/>
          </p:cNvGrpSpPr>
          <p:nvPr userDrawn="1"/>
        </p:nvGrpSpPr>
        <p:grpSpPr bwMode="auto">
          <a:xfrm>
            <a:off x="0" y="1484313"/>
            <a:ext cx="4132263" cy="479425"/>
            <a:chOff x="0" y="935"/>
            <a:chExt cx="2603" cy="302"/>
          </a:xfrm>
        </p:grpSpPr>
        <p:pic>
          <p:nvPicPr>
            <p:cNvPr id="7" name="Picture 13" descr="MENU-Icon-01"/>
            <p:cNvPicPr>
              <a:picLocks noChangeAspect="1" noChangeArrowheads="1"/>
            </p:cNvPicPr>
            <p:nvPr userDrawn="1"/>
          </p:nvPicPr>
          <p:blipFill>
            <a:blip r:embed="rId3"/>
            <a:srcRect/>
            <a:stretch>
              <a:fillRect/>
            </a:stretch>
          </p:blipFill>
          <p:spPr bwMode="auto">
            <a:xfrm>
              <a:off x="0" y="935"/>
              <a:ext cx="2603" cy="302"/>
            </a:xfrm>
            <a:prstGeom prst="rect">
              <a:avLst/>
            </a:prstGeom>
            <a:noFill/>
            <a:ln w="9525">
              <a:noFill/>
              <a:miter lim="800000"/>
              <a:headEnd/>
              <a:tailEnd/>
            </a:ln>
          </p:spPr>
        </p:pic>
        <p:sp>
          <p:nvSpPr>
            <p:cNvPr id="8" name="Text Box 14"/>
            <p:cNvSpPr txBox="1">
              <a:spLocks noChangeArrowheads="1"/>
            </p:cNvSpPr>
            <p:nvPr userDrawn="1"/>
          </p:nvSpPr>
          <p:spPr bwMode="auto">
            <a:xfrm>
              <a:off x="45" y="980"/>
              <a:ext cx="2472" cy="212"/>
            </a:xfrm>
            <a:prstGeom prst="rect">
              <a:avLst/>
            </a:prstGeom>
            <a:noFill/>
            <a:ln w="9525">
              <a:noFill/>
              <a:miter lim="800000"/>
              <a:headEnd/>
              <a:tailEnd/>
            </a:ln>
            <a:effectLst/>
          </p:spPr>
          <p:txBody>
            <a:bodyPr>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eaLnBrk="1" hangingPunct="1">
                <a:spcBef>
                  <a:spcPct val="50000"/>
                </a:spcBef>
                <a:defRPr/>
              </a:pPr>
              <a:r>
                <a:rPr lang="en-US" altLang="zh-TW" sz="1600" b="1" dirty="0" err="1" smtClean="0">
                  <a:solidFill>
                    <a:schemeClr val="bg1"/>
                  </a:solidFill>
                  <a:latin typeface="微軟正黑體" pitchFamily="34" charset="-120"/>
                  <a:ea typeface="微軟正黑體" pitchFamily="34" charset="-120"/>
                </a:rPr>
                <a:t>CH02</a:t>
              </a:r>
              <a:r>
                <a:rPr lang="zh-TW" altLang="en-US" sz="1600" b="1" dirty="0" smtClean="0">
                  <a:solidFill>
                    <a:schemeClr val="bg1"/>
                  </a:solidFill>
                  <a:latin typeface="微軟正黑體" pitchFamily="34" charset="-120"/>
                  <a:ea typeface="微軟正黑體" pitchFamily="34" charset="-120"/>
                </a:rPr>
                <a:t>　應用篇</a:t>
              </a:r>
              <a:endParaRPr lang="en-US" altLang="zh-TW" sz="1600" b="1" dirty="0" smtClean="0">
                <a:solidFill>
                  <a:schemeClr val="bg1"/>
                </a:solidFill>
                <a:latin typeface="微軟正黑體" pitchFamily="34" charset="-120"/>
                <a:ea typeface="微軟正黑體" pitchFamily="34" charset="-120"/>
              </a:endParaRPr>
            </a:p>
          </p:txBody>
        </p:sp>
      </p:grpSp>
      <p:grpSp>
        <p:nvGrpSpPr>
          <p:cNvPr id="9" name="Group 39"/>
          <p:cNvGrpSpPr>
            <a:grpSpLocks/>
          </p:cNvGrpSpPr>
          <p:nvPr userDrawn="1"/>
        </p:nvGrpSpPr>
        <p:grpSpPr bwMode="auto">
          <a:xfrm>
            <a:off x="292100" y="3541713"/>
            <a:ext cx="3887788" cy="360362"/>
            <a:chOff x="159" y="1935"/>
            <a:chExt cx="2449" cy="227"/>
          </a:xfrm>
        </p:grpSpPr>
        <p:sp>
          <p:nvSpPr>
            <p:cNvPr id="10" name="Rectangle 15">
              <a:hlinkClick r:id="" action="ppaction://noaction"/>
            </p:cNvPr>
            <p:cNvSpPr>
              <a:spLocks noChangeArrowheads="1"/>
            </p:cNvSpPr>
            <p:nvPr userDrawn="1"/>
          </p:nvSpPr>
          <p:spPr bwMode="auto">
            <a:xfrm>
              <a:off x="159" y="1935"/>
              <a:ext cx="2449" cy="227"/>
            </a:xfrm>
            <a:prstGeom prst="rect">
              <a:avLst/>
            </a:prstGeom>
            <a:solidFill>
              <a:schemeClr val="tx1"/>
            </a:solidFill>
            <a:ln w="9525">
              <a:solidFill>
                <a:schemeClr val="hlink"/>
              </a:solidFill>
              <a:miter lim="800000"/>
              <a:headEnd/>
              <a:tailEnd/>
            </a:ln>
          </p:spPr>
          <p:txBody>
            <a:bodyPr wrap="none" anchor="ctr"/>
            <a:lstStyle/>
            <a:p>
              <a:pPr marL="622300">
                <a:lnSpc>
                  <a:spcPct val="85000"/>
                </a:lnSpc>
                <a:spcBef>
                  <a:spcPct val="50000"/>
                </a:spcBef>
                <a:defRPr/>
              </a:pPr>
              <a:r>
                <a:rPr lang="zh-TW" altLang="en-US" b="1" dirty="0" smtClean="0">
                  <a:solidFill>
                    <a:schemeClr val="bg1"/>
                  </a:solidFill>
                  <a:latin typeface="Times New Roman" pitchFamily="18" charset="0"/>
                  <a:ea typeface="標楷體" pitchFamily="65" charset="-120"/>
                  <a:cs typeface="Times New Roman" pitchFamily="18" charset="0"/>
                </a:rPr>
                <a:t>邏輯推理</a:t>
              </a:r>
              <a:endParaRPr lang="zh-TW" altLang="en-US" b="1" dirty="0">
                <a:solidFill>
                  <a:schemeClr val="bg1"/>
                </a:solidFill>
                <a:latin typeface="Times New Roman" pitchFamily="18" charset="0"/>
                <a:ea typeface="標楷體" pitchFamily="65" charset="-120"/>
                <a:cs typeface="Times New Roman" pitchFamily="18" charset="0"/>
              </a:endParaRPr>
            </a:p>
          </p:txBody>
        </p:sp>
        <p:sp>
          <p:nvSpPr>
            <p:cNvPr id="11" name="Rectangle 16">
              <a:hlinkClick r:id="" action="ppaction://noaction"/>
            </p:cNvPr>
            <p:cNvSpPr>
              <a:spLocks noChangeArrowheads="1"/>
            </p:cNvSpPr>
            <p:nvPr userDrawn="1"/>
          </p:nvSpPr>
          <p:spPr bwMode="auto">
            <a:xfrm>
              <a:off x="159" y="1935"/>
              <a:ext cx="387" cy="227"/>
            </a:xfrm>
            <a:prstGeom prst="rect">
              <a:avLst/>
            </a:prstGeom>
            <a:solidFill>
              <a:srgbClr val="4FA9C5"/>
            </a:solidFill>
            <a:ln w="9525">
              <a:solidFill>
                <a:srgbClr val="4FA9C5"/>
              </a:solidFill>
              <a:miter lim="800000"/>
              <a:headEnd/>
              <a:tailEnd/>
            </a:ln>
          </p:spPr>
          <p:txBody>
            <a:bodyPr wrap="none" anchor="ctr"/>
            <a:lstStyle/>
            <a:p>
              <a:pPr algn="ctr">
                <a:lnSpc>
                  <a:spcPct val="85000"/>
                </a:lnSpc>
                <a:defRPr/>
              </a:pPr>
              <a:r>
                <a:rPr lang="en-US" altLang="zh-TW" b="1" dirty="0" smtClean="0">
                  <a:solidFill>
                    <a:schemeClr val="bg1"/>
                  </a:solidFill>
                  <a:latin typeface="Times New Roman" pitchFamily="18" charset="0"/>
                  <a:ea typeface="標楷體" pitchFamily="65" charset="-120"/>
                  <a:cs typeface="Times New Roman" pitchFamily="18" charset="0"/>
                </a:rPr>
                <a:t>2-3</a:t>
              </a:r>
              <a:endParaRPr lang="en-US" altLang="zh-TW" b="1" dirty="0">
                <a:solidFill>
                  <a:schemeClr val="bg1"/>
                </a:solidFill>
                <a:latin typeface="Times New Roman" pitchFamily="18" charset="0"/>
                <a:ea typeface="標楷體" pitchFamily="65" charset="-120"/>
                <a:cs typeface="Times New Roman" pitchFamily="18" charset="0"/>
              </a:endParaRPr>
            </a:p>
          </p:txBody>
        </p:sp>
      </p:grpSp>
      <p:grpSp>
        <p:nvGrpSpPr>
          <p:cNvPr id="12" name="Group 40"/>
          <p:cNvGrpSpPr>
            <a:grpSpLocks/>
          </p:cNvGrpSpPr>
          <p:nvPr userDrawn="1"/>
        </p:nvGrpSpPr>
        <p:grpSpPr bwMode="auto">
          <a:xfrm>
            <a:off x="292100" y="4079875"/>
            <a:ext cx="3887788" cy="360363"/>
            <a:chOff x="159" y="2275"/>
            <a:chExt cx="2449" cy="227"/>
          </a:xfrm>
        </p:grpSpPr>
        <p:sp>
          <p:nvSpPr>
            <p:cNvPr id="13" name="Rectangle 17">
              <a:hlinkClick r:id="" action="ppaction://noaction"/>
            </p:cNvPr>
            <p:cNvSpPr>
              <a:spLocks noChangeArrowheads="1"/>
            </p:cNvSpPr>
            <p:nvPr userDrawn="1"/>
          </p:nvSpPr>
          <p:spPr bwMode="auto">
            <a:xfrm>
              <a:off x="159" y="2275"/>
              <a:ext cx="2449" cy="227"/>
            </a:xfrm>
            <a:prstGeom prst="rect">
              <a:avLst/>
            </a:prstGeom>
            <a:solidFill>
              <a:schemeClr val="tx1"/>
            </a:solidFill>
            <a:ln w="9525">
              <a:solidFill>
                <a:schemeClr val="hlink"/>
              </a:solidFill>
              <a:miter lim="800000"/>
              <a:headEnd/>
              <a:tailEnd/>
            </a:ln>
          </p:spPr>
          <p:txBody>
            <a:bodyPr wrap="none" anchor="ctr"/>
            <a:lstStyle/>
            <a:p>
              <a:pPr marL="622300">
                <a:lnSpc>
                  <a:spcPct val="85000"/>
                </a:lnSpc>
                <a:spcBef>
                  <a:spcPct val="50000"/>
                </a:spcBef>
                <a:defRPr/>
              </a:pPr>
              <a:r>
                <a:rPr lang="zh-TW" altLang="en-US" b="1" dirty="0" smtClean="0">
                  <a:solidFill>
                    <a:schemeClr val="bg1"/>
                  </a:solidFill>
                  <a:latin typeface="Times New Roman" pitchFamily="18" charset="0"/>
                  <a:ea typeface="標楷體" pitchFamily="65" charset="-120"/>
                  <a:cs typeface="Times New Roman" pitchFamily="18" charset="0"/>
                </a:rPr>
                <a:t>推薦系統</a:t>
              </a:r>
              <a:endParaRPr lang="zh-TW" altLang="en-US" b="1" dirty="0">
                <a:solidFill>
                  <a:schemeClr val="bg1"/>
                </a:solidFill>
                <a:latin typeface="Times New Roman" pitchFamily="18" charset="0"/>
                <a:ea typeface="標楷體" pitchFamily="65" charset="-120"/>
                <a:cs typeface="Times New Roman" pitchFamily="18" charset="0"/>
              </a:endParaRPr>
            </a:p>
          </p:txBody>
        </p:sp>
        <p:sp>
          <p:nvSpPr>
            <p:cNvPr id="14" name="Rectangle 18">
              <a:hlinkClick r:id="" action="ppaction://noaction"/>
            </p:cNvPr>
            <p:cNvSpPr>
              <a:spLocks noChangeArrowheads="1"/>
            </p:cNvSpPr>
            <p:nvPr userDrawn="1"/>
          </p:nvSpPr>
          <p:spPr bwMode="auto">
            <a:xfrm>
              <a:off x="159" y="2275"/>
              <a:ext cx="387" cy="227"/>
            </a:xfrm>
            <a:prstGeom prst="rect">
              <a:avLst/>
            </a:prstGeom>
            <a:solidFill>
              <a:srgbClr val="4FA9C5"/>
            </a:solidFill>
            <a:ln w="9525">
              <a:solidFill>
                <a:srgbClr val="4FA9C5"/>
              </a:solidFill>
              <a:miter lim="800000"/>
              <a:headEnd/>
              <a:tailEnd/>
            </a:ln>
          </p:spPr>
          <p:txBody>
            <a:bodyPr wrap="none" anchor="ctr"/>
            <a:lstStyle/>
            <a:p>
              <a:pPr algn="ctr">
                <a:lnSpc>
                  <a:spcPct val="85000"/>
                </a:lnSpc>
                <a:defRPr/>
              </a:pPr>
              <a:r>
                <a:rPr lang="en-US" altLang="zh-TW" b="1" dirty="0" smtClean="0">
                  <a:solidFill>
                    <a:schemeClr val="bg1"/>
                  </a:solidFill>
                  <a:latin typeface="Times New Roman" pitchFamily="18" charset="0"/>
                  <a:ea typeface="標楷體" pitchFamily="65" charset="-120"/>
                  <a:cs typeface="Times New Roman" pitchFamily="18" charset="0"/>
                </a:rPr>
                <a:t>2-4</a:t>
              </a:r>
              <a:endParaRPr lang="en-US" altLang="zh-TW" b="1" dirty="0">
                <a:solidFill>
                  <a:schemeClr val="bg1"/>
                </a:solidFill>
                <a:latin typeface="Times New Roman" pitchFamily="18" charset="0"/>
                <a:ea typeface="標楷體" pitchFamily="65" charset="-120"/>
                <a:cs typeface="Times New Roman" pitchFamily="18" charset="0"/>
              </a:endParaRPr>
            </a:p>
          </p:txBody>
        </p:sp>
      </p:grpSp>
      <p:pic>
        <p:nvPicPr>
          <p:cNvPr id="21" name="Picture 37" descr="Icon-02">
            <a:hlinkClick r:id="" action="ppaction://hlinkshowjump?jump=endshow"/>
          </p:cNvPr>
          <p:cNvPicPr>
            <a:picLocks noChangeAspect="1" noChangeArrowheads="1"/>
          </p:cNvPicPr>
          <p:nvPr userDrawn="1"/>
        </p:nvPicPr>
        <p:blipFill>
          <a:blip r:embed="rId4"/>
          <a:srcRect/>
          <a:stretch>
            <a:fillRect/>
          </a:stretch>
        </p:blipFill>
        <p:spPr bwMode="auto">
          <a:xfrm>
            <a:off x="8748713" y="6524625"/>
            <a:ext cx="327025" cy="300038"/>
          </a:xfrm>
          <a:prstGeom prst="rect">
            <a:avLst/>
          </a:prstGeom>
          <a:noFill/>
          <a:ln w="9525">
            <a:noFill/>
            <a:miter lim="800000"/>
            <a:headEnd/>
            <a:tailEnd/>
          </a:ln>
        </p:spPr>
      </p:pic>
      <p:grpSp>
        <p:nvGrpSpPr>
          <p:cNvPr id="15" name="Group 38"/>
          <p:cNvGrpSpPr>
            <a:grpSpLocks/>
          </p:cNvGrpSpPr>
          <p:nvPr userDrawn="1"/>
        </p:nvGrpSpPr>
        <p:grpSpPr bwMode="auto">
          <a:xfrm>
            <a:off x="292100" y="2466975"/>
            <a:ext cx="3887791" cy="360363"/>
            <a:chOff x="159" y="1596"/>
            <a:chExt cx="2449" cy="227"/>
          </a:xfrm>
        </p:grpSpPr>
        <p:sp>
          <p:nvSpPr>
            <p:cNvPr id="38" name="Rectangle 3">
              <a:hlinkClick r:id="" action="ppaction://noaction"/>
            </p:cNvPr>
            <p:cNvSpPr>
              <a:spLocks noChangeArrowheads="1"/>
            </p:cNvSpPr>
            <p:nvPr userDrawn="1"/>
          </p:nvSpPr>
          <p:spPr bwMode="auto">
            <a:xfrm>
              <a:off x="159" y="1596"/>
              <a:ext cx="2449" cy="227"/>
            </a:xfrm>
            <a:prstGeom prst="rect">
              <a:avLst/>
            </a:prstGeom>
            <a:solidFill>
              <a:schemeClr val="tx1"/>
            </a:solidFill>
            <a:ln w="9525">
              <a:solidFill>
                <a:schemeClr val="hlink"/>
              </a:solidFill>
              <a:miter lim="800000"/>
              <a:headEnd/>
              <a:tailEnd/>
            </a:ln>
          </p:spPr>
          <p:txBody>
            <a:bodyPr wrap="none" anchor="ctr"/>
            <a:lstStyle/>
            <a:p>
              <a:pPr marL="622300">
                <a:lnSpc>
                  <a:spcPct val="85000"/>
                </a:lnSpc>
                <a:spcBef>
                  <a:spcPct val="50000"/>
                </a:spcBef>
                <a:defRPr/>
              </a:pPr>
              <a:r>
                <a:rPr lang="zh-TW" altLang="en-US" b="1" dirty="0" smtClean="0">
                  <a:solidFill>
                    <a:schemeClr val="bg1"/>
                  </a:solidFill>
                  <a:latin typeface="Times New Roman" pitchFamily="18" charset="0"/>
                  <a:ea typeface="標楷體" pitchFamily="65" charset="-120"/>
                  <a:cs typeface="Times New Roman" pitchFamily="18" charset="0"/>
                </a:rPr>
                <a:t>影像處理</a:t>
              </a:r>
              <a:endParaRPr lang="zh-TW" altLang="en-US" b="1" dirty="0">
                <a:solidFill>
                  <a:schemeClr val="bg1"/>
                </a:solidFill>
                <a:latin typeface="Times New Roman" pitchFamily="18" charset="0"/>
                <a:ea typeface="標楷體" pitchFamily="65" charset="-120"/>
                <a:cs typeface="Times New Roman" pitchFamily="18" charset="0"/>
              </a:endParaRPr>
            </a:p>
          </p:txBody>
        </p:sp>
        <p:sp>
          <p:nvSpPr>
            <p:cNvPr id="39" name="Rectangle 4">
              <a:hlinkClick r:id="" action="ppaction://noaction"/>
            </p:cNvPr>
            <p:cNvSpPr>
              <a:spLocks noChangeArrowheads="1"/>
            </p:cNvSpPr>
            <p:nvPr userDrawn="1"/>
          </p:nvSpPr>
          <p:spPr bwMode="auto">
            <a:xfrm>
              <a:off x="159" y="1596"/>
              <a:ext cx="387" cy="227"/>
            </a:xfrm>
            <a:prstGeom prst="rect">
              <a:avLst/>
            </a:prstGeom>
            <a:solidFill>
              <a:srgbClr val="4FA9C5"/>
            </a:solidFill>
            <a:ln w="9525">
              <a:solidFill>
                <a:srgbClr val="4FA9C5"/>
              </a:solidFill>
              <a:miter lim="800000"/>
              <a:headEnd/>
              <a:tailEnd/>
            </a:ln>
          </p:spPr>
          <p:txBody>
            <a:bodyPr wrap="none" anchor="ctr"/>
            <a:lstStyle/>
            <a:p>
              <a:pPr algn="ctr">
                <a:lnSpc>
                  <a:spcPct val="85000"/>
                </a:lnSpc>
                <a:defRPr/>
              </a:pPr>
              <a:r>
                <a:rPr lang="en-US" altLang="zh-TW" b="1" dirty="0" smtClean="0">
                  <a:solidFill>
                    <a:schemeClr val="bg1"/>
                  </a:solidFill>
                  <a:latin typeface="Times New Roman" pitchFamily="18" charset="0"/>
                  <a:ea typeface="標楷體" pitchFamily="65" charset="-120"/>
                  <a:cs typeface="Times New Roman" pitchFamily="18" charset="0"/>
                </a:rPr>
                <a:t>2-1</a:t>
              </a:r>
              <a:endParaRPr lang="en-US" altLang="zh-TW" b="1" dirty="0">
                <a:solidFill>
                  <a:schemeClr val="bg1"/>
                </a:solidFill>
                <a:latin typeface="Times New Roman" pitchFamily="18" charset="0"/>
                <a:ea typeface="標楷體" pitchFamily="65" charset="-120"/>
                <a:cs typeface="Times New Roman" pitchFamily="18" charset="0"/>
              </a:endParaRPr>
            </a:p>
          </p:txBody>
        </p:sp>
      </p:grpSp>
      <p:grpSp>
        <p:nvGrpSpPr>
          <p:cNvPr id="16" name="Group 40"/>
          <p:cNvGrpSpPr>
            <a:grpSpLocks/>
          </p:cNvGrpSpPr>
          <p:nvPr userDrawn="1"/>
        </p:nvGrpSpPr>
        <p:grpSpPr bwMode="auto">
          <a:xfrm>
            <a:off x="289232" y="4611819"/>
            <a:ext cx="3887788" cy="360363"/>
            <a:chOff x="159" y="2275"/>
            <a:chExt cx="2449" cy="227"/>
          </a:xfrm>
        </p:grpSpPr>
        <p:sp>
          <p:nvSpPr>
            <p:cNvPr id="20" name="Rectangle 17">
              <a:hlinkClick r:id="" action="ppaction://noaction"/>
            </p:cNvPr>
            <p:cNvSpPr>
              <a:spLocks noChangeArrowheads="1"/>
            </p:cNvSpPr>
            <p:nvPr userDrawn="1"/>
          </p:nvSpPr>
          <p:spPr bwMode="auto">
            <a:xfrm>
              <a:off x="159" y="2275"/>
              <a:ext cx="2449" cy="227"/>
            </a:xfrm>
            <a:prstGeom prst="rect">
              <a:avLst/>
            </a:prstGeom>
            <a:solidFill>
              <a:schemeClr val="tx1"/>
            </a:solidFill>
            <a:ln w="9525">
              <a:solidFill>
                <a:schemeClr val="hlink"/>
              </a:solidFill>
              <a:miter lim="800000"/>
              <a:headEnd/>
              <a:tailEnd/>
            </a:ln>
          </p:spPr>
          <p:txBody>
            <a:bodyPr wrap="none" anchor="ctr"/>
            <a:lstStyle/>
            <a:p>
              <a:pPr marL="622300">
                <a:lnSpc>
                  <a:spcPct val="85000"/>
                </a:lnSpc>
                <a:spcBef>
                  <a:spcPct val="50000"/>
                </a:spcBef>
                <a:defRPr/>
              </a:pPr>
              <a:r>
                <a:rPr lang="zh-TW" altLang="en-US" b="1" dirty="0" smtClean="0">
                  <a:solidFill>
                    <a:schemeClr val="bg1"/>
                  </a:solidFill>
                  <a:latin typeface="Times New Roman" pitchFamily="18" charset="0"/>
                  <a:ea typeface="標楷體" pitchFamily="65" charset="-120"/>
                  <a:cs typeface="Times New Roman" pitchFamily="18" charset="0"/>
                </a:rPr>
                <a:t>疾病預測與醫療</a:t>
              </a:r>
              <a:endParaRPr lang="zh-TW" altLang="en-US" b="1" dirty="0">
                <a:solidFill>
                  <a:schemeClr val="bg1"/>
                </a:solidFill>
                <a:latin typeface="Times New Roman" pitchFamily="18" charset="0"/>
                <a:ea typeface="標楷體" pitchFamily="65" charset="-120"/>
                <a:cs typeface="Times New Roman" pitchFamily="18" charset="0"/>
              </a:endParaRPr>
            </a:p>
          </p:txBody>
        </p:sp>
        <p:sp>
          <p:nvSpPr>
            <p:cNvPr id="22" name="Rectangle 18">
              <a:hlinkClick r:id="" action="ppaction://noaction"/>
            </p:cNvPr>
            <p:cNvSpPr>
              <a:spLocks noChangeArrowheads="1"/>
            </p:cNvSpPr>
            <p:nvPr userDrawn="1"/>
          </p:nvSpPr>
          <p:spPr bwMode="auto">
            <a:xfrm>
              <a:off x="159" y="2275"/>
              <a:ext cx="387" cy="227"/>
            </a:xfrm>
            <a:prstGeom prst="rect">
              <a:avLst/>
            </a:prstGeom>
            <a:solidFill>
              <a:srgbClr val="4FA9C5"/>
            </a:solidFill>
            <a:ln w="9525">
              <a:solidFill>
                <a:srgbClr val="4FA9C5"/>
              </a:solidFill>
              <a:miter lim="800000"/>
              <a:headEnd/>
              <a:tailEnd/>
            </a:ln>
          </p:spPr>
          <p:txBody>
            <a:bodyPr wrap="none" anchor="ctr"/>
            <a:lstStyle/>
            <a:p>
              <a:pPr algn="ctr">
                <a:lnSpc>
                  <a:spcPct val="85000"/>
                </a:lnSpc>
                <a:defRPr/>
              </a:pPr>
              <a:r>
                <a:rPr lang="en-US" altLang="zh-TW" b="1" dirty="0" smtClean="0">
                  <a:solidFill>
                    <a:schemeClr val="bg1"/>
                  </a:solidFill>
                  <a:latin typeface="Times New Roman" pitchFamily="18" charset="0"/>
                  <a:ea typeface="標楷體" pitchFamily="65" charset="-120"/>
                  <a:cs typeface="Times New Roman" pitchFamily="18" charset="0"/>
                </a:rPr>
                <a:t>2-5</a:t>
              </a:r>
              <a:endParaRPr lang="en-US" altLang="zh-TW" b="1" dirty="0">
                <a:solidFill>
                  <a:schemeClr val="bg1"/>
                </a:solidFill>
                <a:latin typeface="Times New Roman" pitchFamily="18" charset="0"/>
                <a:ea typeface="標楷體" pitchFamily="65" charset="-120"/>
                <a:cs typeface="Times New Roman" pitchFamily="18" charset="0"/>
              </a:endParaRPr>
            </a:p>
          </p:txBody>
        </p:sp>
      </p:grpSp>
    </p:spTree>
  </p:cSld>
  <p:clrMapOvr>
    <a:masterClrMapping/>
  </p:clrMapOvr>
  <p:transition advClick="0">
    <p:split dir="in"/>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lvl1pPr>
              <a:spcBef>
                <a:spcPts val="80"/>
              </a:spcBef>
              <a:defRPr/>
            </a:lvl1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Tree>
  </p:cSld>
  <p:clrMapOvr>
    <a:masterClrMapping/>
  </p:clrMapOvr>
  <p:transition advClick="0">
    <p:wip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Tree>
  </p:cSld>
  <p:clrMapOvr>
    <a:masterClrMapping/>
  </p:clrMapOvr>
  <p:transition advClick="0">
    <p:wip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79388" y="1341438"/>
            <a:ext cx="4056062"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387850" y="1341438"/>
            <a:ext cx="4056063"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transition advClick="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cSld>
  <p:clrMapOvr>
    <a:masterClrMapping/>
  </p:clrMapOvr>
  <p:transition advClick="0">
    <p:wip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transition advClick="0">
    <p:wip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cSld>
  <p:clrMapOvr>
    <a:masterClrMapping/>
  </p:clrMapOvr>
  <p:transition advClick="0">
    <p:wip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advClick="0">
    <p:wip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cSld>
  <p:clrMapOvr>
    <a:masterClrMapping/>
  </p:clrMapOvr>
  <p:transition advClick="0">
    <p:wip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cSld>
  <p:clrMapOvr>
    <a:masterClrMapping/>
  </p:clrMapOvr>
  <p:transition advClick="0">
    <p:wip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transition advClick="0">
    <p:wip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378575" y="549275"/>
            <a:ext cx="2065338" cy="583247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79388" y="549275"/>
            <a:ext cx="6046787" cy="583247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transition advClick="0">
    <p:wip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2" name="Group 38"/>
          <p:cNvGrpSpPr>
            <a:grpSpLocks/>
          </p:cNvGrpSpPr>
          <p:nvPr userDrawn="1"/>
        </p:nvGrpSpPr>
        <p:grpSpPr bwMode="auto">
          <a:xfrm>
            <a:off x="292100" y="3003550"/>
            <a:ext cx="3887788" cy="360363"/>
            <a:chOff x="159" y="1596"/>
            <a:chExt cx="2449" cy="227"/>
          </a:xfrm>
        </p:grpSpPr>
        <p:sp>
          <p:nvSpPr>
            <p:cNvPr id="3" name="Rectangle 3">
              <a:hlinkClick r:id="" action="ppaction://noaction"/>
            </p:cNvPr>
            <p:cNvSpPr>
              <a:spLocks noChangeArrowheads="1"/>
            </p:cNvSpPr>
            <p:nvPr userDrawn="1"/>
          </p:nvSpPr>
          <p:spPr bwMode="auto">
            <a:xfrm>
              <a:off x="159" y="1596"/>
              <a:ext cx="2449" cy="227"/>
            </a:xfrm>
            <a:prstGeom prst="rect">
              <a:avLst/>
            </a:prstGeom>
            <a:solidFill>
              <a:schemeClr val="tx1"/>
            </a:solidFill>
            <a:ln w="9525">
              <a:solidFill>
                <a:schemeClr val="hlink"/>
              </a:solidFill>
              <a:miter lim="800000"/>
              <a:headEnd/>
              <a:tailEnd/>
            </a:ln>
          </p:spPr>
          <p:txBody>
            <a:bodyPr wrap="none" anchor="ctr"/>
            <a:lstStyle/>
            <a:p>
              <a:pPr marL="622300">
                <a:lnSpc>
                  <a:spcPct val="85000"/>
                </a:lnSpc>
                <a:spcBef>
                  <a:spcPct val="50000"/>
                </a:spcBef>
                <a:defRPr/>
              </a:pPr>
              <a:r>
                <a:rPr lang="zh-TW" altLang="en-US" b="1" dirty="0" smtClean="0">
                  <a:solidFill>
                    <a:schemeClr val="bg1"/>
                  </a:solidFill>
                  <a:latin typeface="Times New Roman" pitchFamily="18" charset="0"/>
                  <a:ea typeface="標楷體" pitchFamily="65" charset="-120"/>
                  <a:cs typeface="Times New Roman" pitchFamily="18" charset="0"/>
                </a:rPr>
                <a:t>自然語言處理</a:t>
              </a:r>
              <a:endParaRPr lang="zh-TW" altLang="en-US" b="1" dirty="0">
                <a:solidFill>
                  <a:schemeClr val="bg1"/>
                </a:solidFill>
                <a:latin typeface="Times New Roman" pitchFamily="18" charset="0"/>
                <a:ea typeface="標楷體" pitchFamily="65" charset="-120"/>
                <a:cs typeface="Times New Roman" pitchFamily="18" charset="0"/>
              </a:endParaRPr>
            </a:p>
          </p:txBody>
        </p:sp>
        <p:sp>
          <p:nvSpPr>
            <p:cNvPr id="4" name="Rectangle 4">
              <a:hlinkClick r:id="" action="ppaction://noaction"/>
            </p:cNvPr>
            <p:cNvSpPr>
              <a:spLocks noChangeArrowheads="1"/>
            </p:cNvSpPr>
            <p:nvPr userDrawn="1"/>
          </p:nvSpPr>
          <p:spPr bwMode="auto">
            <a:xfrm>
              <a:off x="159" y="1596"/>
              <a:ext cx="387" cy="227"/>
            </a:xfrm>
            <a:prstGeom prst="rect">
              <a:avLst/>
            </a:prstGeom>
            <a:solidFill>
              <a:srgbClr val="4FA9C5"/>
            </a:solidFill>
            <a:ln w="9525">
              <a:solidFill>
                <a:srgbClr val="4FA9C5"/>
              </a:solidFill>
              <a:miter lim="800000"/>
              <a:headEnd/>
              <a:tailEnd/>
            </a:ln>
          </p:spPr>
          <p:txBody>
            <a:bodyPr wrap="none" anchor="ctr"/>
            <a:lstStyle/>
            <a:p>
              <a:pPr algn="ctr">
                <a:lnSpc>
                  <a:spcPct val="85000"/>
                </a:lnSpc>
                <a:defRPr/>
              </a:pPr>
              <a:r>
                <a:rPr lang="en-US" altLang="zh-TW" b="1" dirty="0" smtClean="0">
                  <a:solidFill>
                    <a:schemeClr val="bg1"/>
                  </a:solidFill>
                  <a:latin typeface="Times New Roman" pitchFamily="18" charset="0"/>
                  <a:ea typeface="標楷體" pitchFamily="65" charset="-120"/>
                  <a:cs typeface="Times New Roman" pitchFamily="18" charset="0"/>
                </a:rPr>
                <a:t>2-2</a:t>
              </a:r>
              <a:endParaRPr lang="en-US" altLang="zh-TW" b="1" dirty="0">
                <a:solidFill>
                  <a:schemeClr val="bg1"/>
                </a:solidFill>
                <a:latin typeface="Times New Roman" pitchFamily="18" charset="0"/>
                <a:ea typeface="標楷體" pitchFamily="65" charset="-120"/>
                <a:cs typeface="Times New Roman" pitchFamily="18" charset="0"/>
              </a:endParaRPr>
            </a:p>
          </p:txBody>
        </p:sp>
      </p:grpSp>
      <p:sp>
        <p:nvSpPr>
          <p:cNvPr id="5" name="Text Box 6"/>
          <p:cNvSpPr txBox="1">
            <a:spLocks noChangeArrowheads="1"/>
          </p:cNvSpPr>
          <p:nvPr/>
        </p:nvSpPr>
        <p:spPr bwMode="auto">
          <a:xfrm>
            <a:off x="4221163" y="6486525"/>
            <a:ext cx="666750" cy="274638"/>
          </a:xfrm>
          <a:prstGeom prst="rect">
            <a:avLst/>
          </a:prstGeom>
          <a:noFill/>
          <a:ln>
            <a:noFill/>
          </a:ln>
          <a:extLst/>
        </p:spPr>
        <p:txBody>
          <a:bodyPr wrap="none">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zh-TW" altLang="en-US" sz="1200" b="1" smtClean="0">
                <a:solidFill>
                  <a:schemeClr val="bg1"/>
                </a:solidFill>
              </a:rPr>
              <a:t>第</a:t>
            </a:r>
            <a:fld id="{4ADDDE53-46B3-45C2-9249-13B32EDE6FBB}" type="slidenum">
              <a:rPr lang="zh-TW" altLang="en-US" sz="1200" b="1" smtClean="0">
                <a:solidFill>
                  <a:schemeClr val="bg1"/>
                </a:solidFill>
              </a:rPr>
              <a:pPr algn="ctr" eaLnBrk="1" hangingPunct="1">
                <a:defRPr/>
              </a:pPr>
              <a:t>‹#›</a:t>
            </a:fld>
            <a:r>
              <a:rPr lang="zh-TW" altLang="en-US" sz="1200" b="1" smtClean="0">
                <a:solidFill>
                  <a:schemeClr val="bg1"/>
                </a:solidFill>
              </a:rPr>
              <a:t>頁</a:t>
            </a:r>
            <a:endParaRPr lang="zh-TW" altLang="en-US" b="1" smtClean="0">
              <a:solidFill>
                <a:schemeClr val="bg1"/>
              </a:solidFill>
              <a:latin typeface="Arial" charset="0"/>
              <a:ea typeface="新細明體" charset="-120"/>
            </a:endParaRPr>
          </a:p>
        </p:txBody>
      </p:sp>
      <p:grpSp>
        <p:nvGrpSpPr>
          <p:cNvPr id="6" name="Group 12"/>
          <p:cNvGrpSpPr>
            <a:grpSpLocks/>
          </p:cNvGrpSpPr>
          <p:nvPr userDrawn="1"/>
        </p:nvGrpSpPr>
        <p:grpSpPr bwMode="auto">
          <a:xfrm>
            <a:off x="0" y="1484313"/>
            <a:ext cx="4132263" cy="479425"/>
            <a:chOff x="0" y="935"/>
            <a:chExt cx="2603" cy="302"/>
          </a:xfrm>
        </p:grpSpPr>
        <p:pic>
          <p:nvPicPr>
            <p:cNvPr id="7" name="Picture 13" descr="MENU-Icon-01"/>
            <p:cNvPicPr>
              <a:picLocks noChangeAspect="1" noChangeArrowheads="1"/>
            </p:cNvPicPr>
            <p:nvPr userDrawn="1"/>
          </p:nvPicPr>
          <p:blipFill>
            <a:blip r:embed="rId3"/>
            <a:srcRect/>
            <a:stretch>
              <a:fillRect/>
            </a:stretch>
          </p:blipFill>
          <p:spPr bwMode="auto">
            <a:xfrm>
              <a:off x="0" y="935"/>
              <a:ext cx="2603" cy="302"/>
            </a:xfrm>
            <a:prstGeom prst="rect">
              <a:avLst/>
            </a:prstGeom>
            <a:noFill/>
            <a:ln w="9525">
              <a:noFill/>
              <a:miter lim="800000"/>
              <a:headEnd/>
              <a:tailEnd/>
            </a:ln>
          </p:spPr>
        </p:pic>
        <p:sp>
          <p:nvSpPr>
            <p:cNvPr id="8" name="Text Box 14"/>
            <p:cNvSpPr txBox="1">
              <a:spLocks noChangeArrowheads="1"/>
            </p:cNvSpPr>
            <p:nvPr userDrawn="1"/>
          </p:nvSpPr>
          <p:spPr bwMode="auto">
            <a:xfrm>
              <a:off x="45" y="980"/>
              <a:ext cx="2472" cy="212"/>
            </a:xfrm>
            <a:prstGeom prst="rect">
              <a:avLst/>
            </a:prstGeom>
            <a:noFill/>
            <a:ln w="9525">
              <a:noFill/>
              <a:miter lim="800000"/>
              <a:headEnd/>
              <a:tailEnd/>
            </a:ln>
            <a:effectLst/>
          </p:spPr>
          <p:txBody>
            <a:bodyPr>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eaLnBrk="1" hangingPunct="1">
                <a:spcBef>
                  <a:spcPct val="50000"/>
                </a:spcBef>
                <a:defRPr/>
              </a:pPr>
              <a:r>
                <a:rPr lang="en-US" altLang="zh-TW" sz="1600" b="1" dirty="0" err="1" smtClean="0">
                  <a:solidFill>
                    <a:schemeClr val="bg1"/>
                  </a:solidFill>
                  <a:latin typeface="微軟正黑體" pitchFamily="34" charset="-120"/>
                  <a:ea typeface="微軟正黑體" pitchFamily="34" charset="-120"/>
                </a:rPr>
                <a:t>CH02</a:t>
              </a:r>
              <a:r>
                <a:rPr lang="zh-TW" altLang="en-US" sz="1600" b="1" dirty="0" smtClean="0">
                  <a:solidFill>
                    <a:schemeClr val="bg1"/>
                  </a:solidFill>
                  <a:latin typeface="微軟正黑體" pitchFamily="34" charset="-120"/>
                  <a:ea typeface="微軟正黑體" pitchFamily="34" charset="-120"/>
                </a:rPr>
                <a:t>　應用篇</a:t>
              </a:r>
              <a:endParaRPr lang="en-US" altLang="zh-TW" sz="1600" b="1" dirty="0" smtClean="0">
                <a:solidFill>
                  <a:schemeClr val="bg1"/>
                </a:solidFill>
                <a:latin typeface="微軟正黑體" pitchFamily="34" charset="-120"/>
                <a:ea typeface="微軟正黑體" pitchFamily="34" charset="-120"/>
              </a:endParaRPr>
            </a:p>
          </p:txBody>
        </p:sp>
      </p:grpSp>
      <p:grpSp>
        <p:nvGrpSpPr>
          <p:cNvPr id="9" name="Group 39"/>
          <p:cNvGrpSpPr>
            <a:grpSpLocks/>
          </p:cNvGrpSpPr>
          <p:nvPr userDrawn="1"/>
        </p:nvGrpSpPr>
        <p:grpSpPr bwMode="auto">
          <a:xfrm>
            <a:off x="292100" y="3541713"/>
            <a:ext cx="3887788" cy="360362"/>
            <a:chOff x="159" y="1935"/>
            <a:chExt cx="2449" cy="227"/>
          </a:xfrm>
        </p:grpSpPr>
        <p:sp>
          <p:nvSpPr>
            <p:cNvPr id="10" name="Rectangle 15">
              <a:hlinkClick r:id="" action="ppaction://noaction"/>
            </p:cNvPr>
            <p:cNvSpPr>
              <a:spLocks noChangeArrowheads="1"/>
            </p:cNvSpPr>
            <p:nvPr userDrawn="1"/>
          </p:nvSpPr>
          <p:spPr bwMode="auto">
            <a:xfrm>
              <a:off x="159" y="1935"/>
              <a:ext cx="2449" cy="227"/>
            </a:xfrm>
            <a:prstGeom prst="rect">
              <a:avLst/>
            </a:prstGeom>
            <a:solidFill>
              <a:schemeClr val="tx1"/>
            </a:solidFill>
            <a:ln w="9525">
              <a:solidFill>
                <a:schemeClr val="hlink"/>
              </a:solidFill>
              <a:miter lim="800000"/>
              <a:headEnd/>
              <a:tailEnd/>
            </a:ln>
          </p:spPr>
          <p:txBody>
            <a:bodyPr wrap="none" anchor="ctr"/>
            <a:lstStyle/>
            <a:p>
              <a:pPr marL="622300">
                <a:lnSpc>
                  <a:spcPct val="85000"/>
                </a:lnSpc>
                <a:spcBef>
                  <a:spcPct val="50000"/>
                </a:spcBef>
                <a:defRPr/>
              </a:pPr>
              <a:r>
                <a:rPr lang="zh-TW" altLang="en-US" b="1" dirty="0" smtClean="0">
                  <a:solidFill>
                    <a:schemeClr val="bg1"/>
                  </a:solidFill>
                  <a:latin typeface="Times New Roman" pitchFamily="18" charset="0"/>
                  <a:ea typeface="標楷體" pitchFamily="65" charset="-120"/>
                  <a:cs typeface="Times New Roman" pitchFamily="18" charset="0"/>
                </a:rPr>
                <a:t>邏輯推理</a:t>
              </a:r>
              <a:endParaRPr lang="zh-TW" altLang="en-US" b="1" dirty="0">
                <a:solidFill>
                  <a:schemeClr val="bg1"/>
                </a:solidFill>
                <a:latin typeface="Times New Roman" pitchFamily="18" charset="0"/>
                <a:ea typeface="標楷體" pitchFamily="65" charset="-120"/>
                <a:cs typeface="Times New Roman" pitchFamily="18" charset="0"/>
              </a:endParaRPr>
            </a:p>
          </p:txBody>
        </p:sp>
        <p:sp>
          <p:nvSpPr>
            <p:cNvPr id="11" name="Rectangle 16">
              <a:hlinkClick r:id="" action="ppaction://noaction"/>
            </p:cNvPr>
            <p:cNvSpPr>
              <a:spLocks noChangeArrowheads="1"/>
            </p:cNvSpPr>
            <p:nvPr userDrawn="1"/>
          </p:nvSpPr>
          <p:spPr bwMode="auto">
            <a:xfrm>
              <a:off x="159" y="1935"/>
              <a:ext cx="387" cy="227"/>
            </a:xfrm>
            <a:prstGeom prst="rect">
              <a:avLst/>
            </a:prstGeom>
            <a:solidFill>
              <a:srgbClr val="4FA9C5"/>
            </a:solidFill>
            <a:ln w="9525">
              <a:solidFill>
                <a:srgbClr val="4FA9C5"/>
              </a:solidFill>
              <a:miter lim="800000"/>
              <a:headEnd/>
              <a:tailEnd/>
            </a:ln>
          </p:spPr>
          <p:txBody>
            <a:bodyPr wrap="none" anchor="ctr"/>
            <a:lstStyle/>
            <a:p>
              <a:pPr algn="ctr">
                <a:lnSpc>
                  <a:spcPct val="85000"/>
                </a:lnSpc>
                <a:defRPr/>
              </a:pPr>
              <a:r>
                <a:rPr lang="en-US" altLang="zh-TW" b="1" dirty="0" smtClean="0">
                  <a:solidFill>
                    <a:schemeClr val="bg1"/>
                  </a:solidFill>
                  <a:latin typeface="Times New Roman" pitchFamily="18" charset="0"/>
                  <a:ea typeface="標楷體" pitchFamily="65" charset="-120"/>
                  <a:cs typeface="Times New Roman" pitchFamily="18" charset="0"/>
                </a:rPr>
                <a:t>2-3</a:t>
              </a:r>
              <a:endParaRPr lang="en-US" altLang="zh-TW" b="1" dirty="0">
                <a:solidFill>
                  <a:schemeClr val="bg1"/>
                </a:solidFill>
                <a:latin typeface="Times New Roman" pitchFamily="18" charset="0"/>
                <a:ea typeface="標楷體" pitchFamily="65" charset="-120"/>
                <a:cs typeface="Times New Roman" pitchFamily="18" charset="0"/>
              </a:endParaRPr>
            </a:p>
          </p:txBody>
        </p:sp>
      </p:grpSp>
      <p:grpSp>
        <p:nvGrpSpPr>
          <p:cNvPr id="12" name="Group 40"/>
          <p:cNvGrpSpPr>
            <a:grpSpLocks/>
          </p:cNvGrpSpPr>
          <p:nvPr userDrawn="1"/>
        </p:nvGrpSpPr>
        <p:grpSpPr bwMode="auto">
          <a:xfrm>
            <a:off x="292100" y="4079875"/>
            <a:ext cx="3887788" cy="360363"/>
            <a:chOff x="159" y="2275"/>
            <a:chExt cx="2449" cy="227"/>
          </a:xfrm>
        </p:grpSpPr>
        <p:sp>
          <p:nvSpPr>
            <p:cNvPr id="13" name="Rectangle 17">
              <a:hlinkClick r:id="" action="ppaction://noaction"/>
            </p:cNvPr>
            <p:cNvSpPr>
              <a:spLocks noChangeArrowheads="1"/>
            </p:cNvSpPr>
            <p:nvPr userDrawn="1"/>
          </p:nvSpPr>
          <p:spPr bwMode="auto">
            <a:xfrm>
              <a:off x="159" y="2275"/>
              <a:ext cx="2449" cy="227"/>
            </a:xfrm>
            <a:prstGeom prst="rect">
              <a:avLst/>
            </a:prstGeom>
            <a:solidFill>
              <a:schemeClr val="tx1"/>
            </a:solidFill>
            <a:ln w="9525">
              <a:solidFill>
                <a:schemeClr val="hlink"/>
              </a:solidFill>
              <a:miter lim="800000"/>
              <a:headEnd/>
              <a:tailEnd/>
            </a:ln>
          </p:spPr>
          <p:txBody>
            <a:bodyPr wrap="none" anchor="ctr"/>
            <a:lstStyle/>
            <a:p>
              <a:pPr marL="622300">
                <a:lnSpc>
                  <a:spcPct val="85000"/>
                </a:lnSpc>
                <a:spcBef>
                  <a:spcPct val="50000"/>
                </a:spcBef>
                <a:defRPr/>
              </a:pPr>
              <a:r>
                <a:rPr lang="zh-TW" altLang="en-US" b="1" dirty="0" smtClean="0">
                  <a:solidFill>
                    <a:schemeClr val="bg1"/>
                  </a:solidFill>
                  <a:latin typeface="Times New Roman" pitchFamily="18" charset="0"/>
                  <a:ea typeface="標楷體" pitchFamily="65" charset="-120"/>
                  <a:cs typeface="Times New Roman" pitchFamily="18" charset="0"/>
                </a:rPr>
                <a:t>推薦系統</a:t>
              </a:r>
              <a:endParaRPr lang="zh-TW" altLang="en-US" b="1" dirty="0">
                <a:solidFill>
                  <a:schemeClr val="bg1"/>
                </a:solidFill>
                <a:latin typeface="Times New Roman" pitchFamily="18" charset="0"/>
                <a:ea typeface="標楷體" pitchFamily="65" charset="-120"/>
                <a:cs typeface="Times New Roman" pitchFamily="18" charset="0"/>
              </a:endParaRPr>
            </a:p>
          </p:txBody>
        </p:sp>
        <p:sp>
          <p:nvSpPr>
            <p:cNvPr id="14" name="Rectangle 18">
              <a:hlinkClick r:id="" action="ppaction://noaction"/>
            </p:cNvPr>
            <p:cNvSpPr>
              <a:spLocks noChangeArrowheads="1"/>
            </p:cNvSpPr>
            <p:nvPr userDrawn="1"/>
          </p:nvSpPr>
          <p:spPr bwMode="auto">
            <a:xfrm>
              <a:off x="159" y="2275"/>
              <a:ext cx="387" cy="227"/>
            </a:xfrm>
            <a:prstGeom prst="rect">
              <a:avLst/>
            </a:prstGeom>
            <a:solidFill>
              <a:srgbClr val="4FA9C5"/>
            </a:solidFill>
            <a:ln w="9525">
              <a:solidFill>
                <a:srgbClr val="4FA9C5"/>
              </a:solidFill>
              <a:miter lim="800000"/>
              <a:headEnd/>
              <a:tailEnd/>
            </a:ln>
          </p:spPr>
          <p:txBody>
            <a:bodyPr wrap="none" anchor="ctr"/>
            <a:lstStyle/>
            <a:p>
              <a:pPr algn="ctr">
                <a:lnSpc>
                  <a:spcPct val="85000"/>
                </a:lnSpc>
                <a:defRPr/>
              </a:pPr>
              <a:r>
                <a:rPr lang="en-US" altLang="zh-TW" b="1" dirty="0" smtClean="0">
                  <a:solidFill>
                    <a:schemeClr val="bg1"/>
                  </a:solidFill>
                  <a:latin typeface="Times New Roman" pitchFamily="18" charset="0"/>
                  <a:ea typeface="標楷體" pitchFamily="65" charset="-120"/>
                  <a:cs typeface="Times New Roman" pitchFamily="18" charset="0"/>
                </a:rPr>
                <a:t>2-4</a:t>
              </a:r>
              <a:endParaRPr lang="en-US" altLang="zh-TW" b="1" dirty="0">
                <a:solidFill>
                  <a:schemeClr val="bg1"/>
                </a:solidFill>
                <a:latin typeface="Times New Roman" pitchFamily="18" charset="0"/>
                <a:ea typeface="標楷體" pitchFamily="65" charset="-120"/>
                <a:cs typeface="Times New Roman" pitchFamily="18" charset="0"/>
              </a:endParaRPr>
            </a:p>
          </p:txBody>
        </p:sp>
      </p:grpSp>
      <p:pic>
        <p:nvPicPr>
          <p:cNvPr id="21" name="Picture 37" descr="Icon-02">
            <a:hlinkClick r:id="" action="ppaction://hlinkshowjump?jump=endshow"/>
          </p:cNvPr>
          <p:cNvPicPr>
            <a:picLocks noChangeAspect="1" noChangeArrowheads="1"/>
          </p:cNvPicPr>
          <p:nvPr userDrawn="1"/>
        </p:nvPicPr>
        <p:blipFill>
          <a:blip r:embed="rId4"/>
          <a:srcRect/>
          <a:stretch>
            <a:fillRect/>
          </a:stretch>
        </p:blipFill>
        <p:spPr bwMode="auto">
          <a:xfrm>
            <a:off x="8748713" y="6524625"/>
            <a:ext cx="327025" cy="300038"/>
          </a:xfrm>
          <a:prstGeom prst="rect">
            <a:avLst/>
          </a:prstGeom>
          <a:noFill/>
          <a:ln w="9525">
            <a:noFill/>
            <a:miter lim="800000"/>
            <a:headEnd/>
            <a:tailEnd/>
          </a:ln>
        </p:spPr>
      </p:pic>
      <p:grpSp>
        <p:nvGrpSpPr>
          <p:cNvPr id="15" name="Group 38"/>
          <p:cNvGrpSpPr>
            <a:grpSpLocks/>
          </p:cNvGrpSpPr>
          <p:nvPr userDrawn="1"/>
        </p:nvGrpSpPr>
        <p:grpSpPr bwMode="auto">
          <a:xfrm>
            <a:off x="292100" y="2466975"/>
            <a:ext cx="3887791" cy="360363"/>
            <a:chOff x="159" y="1596"/>
            <a:chExt cx="2449" cy="227"/>
          </a:xfrm>
        </p:grpSpPr>
        <p:sp>
          <p:nvSpPr>
            <p:cNvPr id="38" name="Rectangle 3">
              <a:hlinkClick r:id="" action="ppaction://noaction"/>
            </p:cNvPr>
            <p:cNvSpPr>
              <a:spLocks noChangeArrowheads="1"/>
            </p:cNvSpPr>
            <p:nvPr userDrawn="1"/>
          </p:nvSpPr>
          <p:spPr bwMode="auto">
            <a:xfrm>
              <a:off x="159" y="1596"/>
              <a:ext cx="2449" cy="227"/>
            </a:xfrm>
            <a:prstGeom prst="rect">
              <a:avLst/>
            </a:prstGeom>
            <a:solidFill>
              <a:schemeClr val="tx1"/>
            </a:solidFill>
            <a:ln w="9525">
              <a:solidFill>
                <a:schemeClr val="hlink"/>
              </a:solidFill>
              <a:miter lim="800000"/>
              <a:headEnd/>
              <a:tailEnd/>
            </a:ln>
          </p:spPr>
          <p:txBody>
            <a:bodyPr wrap="none" anchor="ctr"/>
            <a:lstStyle/>
            <a:p>
              <a:pPr marL="622300">
                <a:lnSpc>
                  <a:spcPct val="85000"/>
                </a:lnSpc>
                <a:spcBef>
                  <a:spcPct val="50000"/>
                </a:spcBef>
                <a:defRPr/>
              </a:pPr>
              <a:r>
                <a:rPr lang="zh-TW" altLang="en-US" b="1" dirty="0" smtClean="0">
                  <a:solidFill>
                    <a:schemeClr val="bg1"/>
                  </a:solidFill>
                  <a:latin typeface="Times New Roman" pitchFamily="18" charset="0"/>
                  <a:ea typeface="標楷體" pitchFamily="65" charset="-120"/>
                  <a:cs typeface="Times New Roman" pitchFamily="18" charset="0"/>
                </a:rPr>
                <a:t>影像處理</a:t>
              </a:r>
              <a:endParaRPr lang="zh-TW" altLang="en-US" b="1" dirty="0">
                <a:solidFill>
                  <a:schemeClr val="bg1"/>
                </a:solidFill>
                <a:latin typeface="Times New Roman" pitchFamily="18" charset="0"/>
                <a:ea typeface="標楷體" pitchFamily="65" charset="-120"/>
                <a:cs typeface="Times New Roman" pitchFamily="18" charset="0"/>
              </a:endParaRPr>
            </a:p>
          </p:txBody>
        </p:sp>
        <p:sp>
          <p:nvSpPr>
            <p:cNvPr id="39" name="Rectangle 4">
              <a:hlinkClick r:id="" action="ppaction://noaction"/>
            </p:cNvPr>
            <p:cNvSpPr>
              <a:spLocks noChangeArrowheads="1"/>
            </p:cNvSpPr>
            <p:nvPr userDrawn="1"/>
          </p:nvSpPr>
          <p:spPr bwMode="auto">
            <a:xfrm>
              <a:off x="159" y="1596"/>
              <a:ext cx="387" cy="227"/>
            </a:xfrm>
            <a:prstGeom prst="rect">
              <a:avLst/>
            </a:prstGeom>
            <a:solidFill>
              <a:srgbClr val="4FA9C5"/>
            </a:solidFill>
            <a:ln w="9525">
              <a:solidFill>
                <a:srgbClr val="4FA9C5"/>
              </a:solidFill>
              <a:miter lim="800000"/>
              <a:headEnd/>
              <a:tailEnd/>
            </a:ln>
          </p:spPr>
          <p:txBody>
            <a:bodyPr wrap="none" anchor="ctr"/>
            <a:lstStyle/>
            <a:p>
              <a:pPr algn="ctr">
                <a:lnSpc>
                  <a:spcPct val="85000"/>
                </a:lnSpc>
                <a:defRPr/>
              </a:pPr>
              <a:r>
                <a:rPr lang="en-US" altLang="zh-TW" b="1" dirty="0" smtClean="0">
                  <a:solidFill>
                    <a:schemeClr val="bg1"/>
                  </a:solidFill>
                  <a:latin typeface="Times New Roman" pitchFamily="18" charset="0"/>
                  <a:ea typeface="標楷體" pitchFamily="65" charset="-120"/>
                  <a:cs typeface="Times New Roman" pitchFamily="18" charset="0"/>
                </a:rPr>
                <a:t>2-1</a:t>
              </a:r>
              <a:endParaRPr lang="en-US" altLang="zh-TW" b="1" dirty="0">
                <a:solidFill>
                  <a:schemeClr val="bg1"/>
                </a:solidFill>
                <a:latin typeface="Times New Roman" pitchFamily="18" charset="0"/>
                <a:ea typeface="標楷體" pitchFamily="65" charset="-120"/>
                <a:cs typeface="Times New Roman" pitchFamily="18" charset="0"/>
              </a:endParaRPr>
            </a:p>
          </p:txBody>
        </p:sp>
      </p:grpSp>
      <p:grpSp>
        <p:nvGrpSpPr>
          <p:cNvPr id="16" name="Group 40"/>
          <p:cNvGrpSpPr>
            <a:grpSpLocks/>
          </p:cNvGrpSpPr>
          <p:nvPr userDrawn="1"/>
        </p:nvGrpSpPr>
        <p:grpSpPr bwMode="auto">
          <a:xfrm>
            <a:off x="289232" y="4611819"/>
            <a:ext cx="3887788" cy="360363"/>
            <a:chOff x="159" y="2275"/>
            <a:chExt cx="2449" cy="227"/>
          </a:xfrm>
        </p:grpSpPr>
        <p:sp>
          <p:nvSpPr>
            <p:cNvPr id="20" name="Rectangle 17">
              <a:hlinkClick r:id="" action="ppaction://noaction"/>
            </p:cNvPr>
            <p:cNvSpPr>
              <a:spLocks noChangeArrowheads="1"/>
            </p:cNvSpPr>
            <p:nvPr userDrawn="1"/>
          </p:nvSpPr>
          <p:spPr bwMode="auto">
            <a:xfrm>
              <a:off x="159" y="2275"/>
              <a:ext cx="2449" cy="227"/>
            </a:xfrm>
            <a:prstGeom prst="rect">
              <a:avLst/>
            </a:prstGeom>
            <a:solidFill>
              <a:schemeClr val="tx1"/>
            </a:solidFill>
            <a:ln w="9525">
              <a:solidFill>
                <a:schemeClr val="hlink"/>
              </a:solidFill>
              <a:miter lim="800000"/>
              <a:headEnd/>
              <a:tailEnd/>
            </a:ln>
          </p:spPr>
          <p:txBody>
            <a:bodyPr wrap="none" anchor="ctr"/>
            <a:lstStyle/>
            <a:p>
              <a:pPr marL="622300">
                <a:lnSpc>
                  <a:spcPct val="85000"/>
                </a:lnSpc>
                <a:spcBef>
                  <a:spcPct val="50000"/>
                </a:spcBef>
                <a:defRPr/>
              </a:pPr>
              <a:r>
                <a:rPr lang="zh-TW" altLang="en-US" b="1" dirty="0" smtClean="0">
                  <a:solidFill>
                    <a:schemeClr val="bg1"/>
                  </a:solidFill>
                  <a:latin typeface="Times New Roman" pitchFamily="18" charset="0"/>
                  <a:ea typeface="標楷體" pitchFamily="65" charset="-120"/>
                  <a:cs typeface="Times New Roman" pitchFamily="18" charset="0"/>
                </a:rPr>
                <a:t>疾病預測與醫療</a:t>
              </a:r>
              <a:endParaRPr lang="zh-TW" altLang="en-US" b="1" dirty="0">
                <a:solidFill>
                  <a:schemeClr val="bg1"/>
                </a:solidFill>
                <a:latin typeface="Times New Roman" pitchFamily="18" charset="0"/>
                <a:ea typeface="標楷體" pitchFamily="65" charset="-120"/>
                <a:cs typeface="Times New Roman" pitchFamily="18" charset="0"/>
              </a:endParaRPr>
            </a:p>
          </p:txBody>
        </p:sp>
        <p:sp>
          <p:nvSpPr>
            <p:cNvPr id="22" name="Rectangle 18">
              <a:hlinkClick r:id="" action="ppaction://noaction"/>
            </p:cNvPr>
            <p:cNvSpPr>
              <a:spLocks noChangeArrowheads="1"/>
            </p:cNvSpPr>
            <p:nvPr userDrawn="1"/>
          </p:nvSpPr>
          <p:spPr bwMode="auto">
            <a:xfrm>
              <a:off x="159" y="2275"/>
              <a:ext cx="387" cy="227"/>
            </a:xfrm>
            <a:prstGeom prst="rect">
              <a:avLst/>
            </a:prstGeom>
            <a:solidFill>
              <a:srgbClr val="4FA9C5"/>
            </a:solidFill>
            <a:ln w="9525">
              <a:solidFill>
                <a:srgbClr val="4FA9C5"/>
              </a:solidFill>
              <a:miter lim="800000"/>
              <a:headEnd/>
              <a:tailEnd/>
            </a:ln>
          </p:spPr>
          <p:txBody>
            <a:bodyPr wrap="none" anchor="ctr"/>
            <a:lstStyle/>
            <a:p>
              <a:pPr algn="ctr">
                <a:lnSpc>
                  <a:spcPct val="85000"/>
                </a:lnSpc>
                <a:defRPr/>
              </a:pPr>
              <a:r>
                <a:rPr lang="en-US" altLang="zh-TW" b="1" dirty="0" smtClean="0">
                  <a:solidFill>
                    <a:schemeClr val="bg1"/>
                  </a:solidFill>
                  <a:latin typeface="Times New Roman" pitchFamily="18" charset="0"/>
                  <a:ea typeface="標楷體" pitchFamily="65" charset="-120"/>
                  <a:cs typeface="Times New Roman" pitchFamily="18" charset="0"/>
                </a:rPr>
                <a:t>2-5</a:t>
              </a:r>
              <a:endParaRPr lang="en-US" altLang="zh-TW" b="1" dirty="0">
                <a:solidFill>
                  <a:schemeClr val="bg1"/>
                </a:solidFill>
                <a:latin typeface="Times New Roman" pitchFamily="18" charset="0"/>
                <a:ea typeface="標楷體" pitchFamily="65" charset="-120"/>
                <a:cs typeface="Times New Roman" pitchFamily="18" charset="0"/>
              </a:endParaRPr>
            </a:p>
          </p:txBody>
        </p:sp>
      </p:grpSp>
    </p:spTree>
    <p:extLst>
      <p:ext uri="{BB962C8B-B14F-4D97-AF65-F5344CB8AC3E}">
        <p14:creationId xmlns:p14="http://schemas.microsoft.com/office/powerpoint/2010/main" val="4255523672"/>
      </p:ext>
    </p:extLst>
  </p:cSld>
  <p:clrMapOvr>
    <a:masterClrMapping/>
  </p:clrMapOvr>
  <p:transition advClick="0">
    <p:split dir="in"/>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lvl1pPr>
              <a:spcBef>
                <a:spcPts val="80"/>
              </a:spcBef>
              <a:defRPr/>
            </a:lvl1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Tree>
    <p:extLst>
      <p:ext uri="{BB962C8B-B14F-4D97-AF65-F5344CB8AC3E}">
        <p14:creationId xmlns:p14="http://schemas.microsoft.com/office/powerpoint/2010/main" val="3310701163"/>
      </p:ext>
    </p:extLst>
  </p:cSld>
  <p:clrMapOvr>
    <a:masterClrMapping/>
  </p:clrMapOvr>
  <p:transition advClick="0">
    <p:wip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Tree>
    <p:extLst>
      <p:ext uri="{BB962C8B-B14F-4D97-AF65-F5344CB8AC3E}">
        <p14:creationId xmlns:p14="http://schemas.microsoft.com/office/powerpoint/2010/main" val="4174193045"/>
      </p:ext>
    </p:extLst>
  </p:cSld>
  <p:clrMapOvr>
    <a:masterClrMapping/>
  </p:clrMapOvr>
  <p:transition advClick="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advClick="0">
    <p:wip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79388" y="1341438"/>
            <a:ext cx="4056062"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387850" y="1341438"/>
            <a:ext cx="4056063"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815824880"/>
      </p:ext>
    </p:extLst>
  </p:cSld>
  <p:clrMapOvr>
    <a:masterClrMapping/>
  </p:clrMapOvr>
  <p:transition advClick="0">
    <p:wip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519260493"/>
      </p:ext>
    </p:extLst>
  </p:cSld>
  <p:clrMapOvr>
    <a:masterClrMapping/>
  </p:clrMapOvr>
  <p:transition advClick="0">
    <p:wip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3430939273"/>
      </p:ext>
    </p:extLst>
  </p:cSld>
  <p:clrMapOvr>
    <a:masterClrMapping/>
  </p:clrMapOvr>
  <p:transition advClick="0">
    <p:wip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746757"/>
      </p:ext>
    </p:extLst>
  </p:cSld>
  <p:clrMapOvr>
    <a:masterClrMapping/>
  </p:clrMapOvr>
  <p:transition advClick="0">
    <p:wip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extLst>
      <p:ext uri="{BB962C8B-B14F-4D97-AF65-F5344CB8AC3E}">
        <p14:creationId xmlns:p14="http://schemas.microsoft.com/office/powerpoint/2010/main" val="3419500797"/>
      </p:ext>
    </p:extLst>
  </p:cSld>
  <p:clrMapOvr>
    <a:masterClrMapping/>
  </p:clrMapOvr>
  <p:transition advClick="0">
    <p:wip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extLst>
      <p:ext uri="{BB962C8B-B14F-4D97-AF65-F5344CB8AC3E}">
        <p14:creationId xmlns:p14="http://schemas.microsoft.com/office/powerpoint/2010/main" val="3924432854"/>
      </p:ext>
    </p:extLst>
  </p:cSld>
  <p:clrMapOvr>
    <a:masterClrMapping/>
  </p:clrMapOvr>
  <p:transition advClick="0">
    <p:wip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3062544550"/>
      </p:ext>
    </p:extLst>
  </p:cSld>
  <p:clrMapOvr>
    <a:masterClrMapping/>
  </p:clrMapOvr>
  <p:transition advClick="0">
    <p:wip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378575" y="549275"/>
            <a:ext cx="2065338" cy="583247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79388" y="549275"/>
            <a:ext cx="6046787" cy="583247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827540855"/>
      </p:ext>
    </p:extLst>
  </p:cSld>
  <p:clrMapOvr>
    <a:masterClrMapping/>
  </p:clrMapOvr>
  <p:transition advClick="0">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cSld>
  <p:clrMapOvr>
    <a:masterClrMapping/>
  </p:clrMapOvr>
  <p:transition advClick="0">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cSld>
  <p:clrMapOvr>
    <a:masterClrMapping/>
  </p:clrMapOvr>
  <p:transition advClick="0">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18"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 Target="../slides/slide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18" Type="http://schemas.openxmlformats.org/officeDocument/2006/relationships/image" Target="../media/image6.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image" Target="../media/image5.png"/><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19" Type="http://schemas.openxmlformats.org/officeDocument/2006/relationships/slide" Target="../slides/slid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18" Type="http://schemas.openxmlformats.org/officeDocument/2006/relationships/image" Target="../media/image6.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17" Type="http://schemas.openxmlformats.org/officeDocument/2006/relationships/image" Target="../media/image5.png"/><Relationship Id="rId2" Type="http://schemas.openxmlformats.org/officeDocument/2006/relationships/slideLayout" Target="../slideLayouts/slideLayout24.xml"/><Relationship Id="rId16" Type="http://schemas.openxmlformats.org/officeDocument/2006/relationships/image" Target="../media/image4.png"/><Relationship Id="rId20" Type="http://schemas.openxmlformats.org/officeDocument/2006/relationships/slide" Target="../slides/slide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png"/><Relationship Id="rId10" Type="http://schemas.openxmlformats.org/officeDocument/2006/relationships/slideLayout" Target="../slideLayouts/slideLayout32.xml"/><Relationship Id="rId19" Type="http://schemas.openxmlformats.org/officeDocument/2006/relationships/slide" Target="../slides/slide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18" Type="http://schemas.openxmlformats.org/officeDocument/2006/relationships/image" Target="../media/image6.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17" Type="http://schemas.openxmlformats.org/officeDocument/2006/relationships/image" Target="../media/image5.png"/><Relationship Id="rId2" Type="http://schemas.openxmlformats.org/officeDocument/2006/relationships/slideLayout" Target="../slideLayouts/slideLayout35.xml"/><Relationship Id="rId16" Type="http://schemas.openxmlformats.org/officeDocument/2006/relationships/image" Target="../media/image4.png"/><Relationship Id="rId20" Type="http://schemas.openxmlformats.org/officeDocument/2006/relationships/slide" Target="../slides/slide4.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3.png"/><Relationship Id="rId10" Type="http://schemas.openxmlformats.org/officeDocument/2006/relationships/slideLayout" Target="../slideLayouts/slideLayout43.xml"/><Relationship Id="rId19" Type="http://schemas.openxmlformats.org/officeDocument/2006/relationships/slide" Target="../slides/slide2.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18" Type="http://schemas.openxmlformats.org/officeDocument/2006/relationships/image" Target="../media/image6.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17" Type="http://schemas.openxmlformats.org/officeDocument/2006/relationships/image" Target="../media/image5.png"/><Relationship Id="rId2" Type="http://schemas.openxmlformats.org/officeDocument/2006/relationships/slideLayout" Target="../slideLayouts/slideLayout46.xml"/><Relationship Id="rId16" Type="http://schemas.openxmlformats.org/officeDocument/2006/relationships/image" Target="../media/image4.png"/><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3.pn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png"/><Relationship Id="rId18" Type="http://schemas.openxmlformats.org/officeDocument/2006/relationships/image" Target="../media/image6.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17" Type="http://schemas.openxmlformats.org/officeDocument/2006/relationships/image" Target="../media/image5.png"/><Relationship Id="rId2" Type="http://schemas.openxmlformats.org/officeDocument/2006/relationships/slideLayout" Target="../slideLayouts/slideLayout57.xml"/><Relationship Id="rId16" Type="http://schemas.openxmlformats.org/officeDocument/2006/relationships/image" Target="../media/image4.png"/><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image" Target="../media/image3.png"/><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png"/><Relationship Id="rId18" Type="http://schemas.openxmlformats.org/officeDocument/2006/relationships/image" Target="../media/image6.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17" Type="http://schemas.openxmlformats.org/officeDocument/2006/relationships/image" Target="../media/image5.png"/><Relationship Id="rId2" Type="http://schemas.openxmlformats.org/officeDocument/2006/relationships/slideLayout" Target="../slideLayouts/slideLayout68.xml"/><Relationship Id="rId16" Type="http://schemas.openxmlformats.org/officeDocument/2006/relationships/image" Target="../media/image4.png"/><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image" Target="../media/image3.png"/><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ext Box 2"/>
          <p:cNvSpPr txBox="1">
            <a:spLocks noChangeArrowheads="1"/>
          </p:cNvSpPr>
          <p:nvPr/>
        </p:nvSpPr>
        <p:spPr bwMode="auto">
          <a:xfrm>
            <a:off x="4221163" y="6486525"/>
            <a:ext cx="666750" cy="274638"/>
          </a:xfrm>
          <a:prstGeom prst="rect">
            <a:avLst/>
          </a:prstGeom>
          <a:noFill/>
          <a:ln>
            <a:noFill/>
          </a:ln>
          <a:extLst/>
        </p:spPr>
        <p:txBody>
          <a:bodyPr wrap="none">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zh-TW" altLang="en-US" sz="1200" b="0" smtClean="0">
                <a:solidFill>
                  <a:schemeClr val="tx1"/>
                </a:solidFill>
              </a:rPr>
              <a:t>第</a:t>
            </a:r>
            <a:fld id="{5A2C9EC2-6118-462F-AF9E-FF0551EC7712}" type="slidenum">
              <a:rPr lang="zh-TW" altLang="en-US" sz="1200" b="0" smtClean="0">
                <a:solidFill>
                  <a:schemeClr val="tx1"/>
                </a:solidFill>
              </a:rPr>
              <a:pPr algn="ctr" eaLnBrk="1" hangingPunct="1">
                <a:defRPr/>
              </a:pPr>
              <a:t>‹#›</a:t>
            </a:fld>
            <a:r>
              <a:rPr lang="zh-TW" altLang="en-US" sz="1200" b="0" smtClean="0">
                <a:solidFill>
                  <a:schemeClr val="tx1"/>
                </a:solidFill>
              </a:rPr>
              <a:t>頁</a:t>
            </a:r>
            <a:endParaRPr lang="zh-TW" altLang="en-US" b="0" smtClean="0">
              <a:solidFill>
                <a:schemeClr val="tx1"/>
              </a:solidFill>
              <a:latin typeface="Arial" charset="0"/>
              <a:ea typeface="新細明體" charset="-120"/>
            </a:endParaRPr>
          </a:p>
        </p:txBody>
      </p:sp>
      <p:sp>
        <p:nvSpPr>
          <p:cNvPr id="66563" name="Rectangle 3"/>
          <p:cNvSpPr>
            <a:spLocks noGrp="1" noChangeArrowheads="1"/>
          </p:cNvSpPr>
          <p:nvPr>
            <p:ph type="title"/>
          </p:nvPr>
        </p:nvSpPr>
        <p:spPr bwMode="auto">
          <a:xfrm>
            <a:off x="179388" y="549275"/>
            <a:ext cx="8264525" cy="720725"/>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53252" name="Rectangle 4"/>
          <p:cNvSpPr>
            <a:spLocks noGrp="1" noChangeArrowheads="1"/>
          </p:cNvSpPr>
          <p:nvPr>
            <p:ph type="body" idx="1"/>
          </p:nvPr>
        </p:nvSpPr>
        <p:spPr bwMode="auto">
          <a:xfrm>
            <a:off x="179388" y="1341438"/>
            <a:ext cx="8264525" cy="5040312"/>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zh-TW" altLang="en-US" dirty="0" smtClean="0"/>
              <a:t>小小節按一下以編輯母片以編輯母片以編輯母片以編輯母片以編輯母片</a:t>
            </a:r>
          </a:p>
          <a:p>
            <a:pPr lvl="1"/>
            <a:r>
              <a:rPr lang="zh-TW" altLang="en-US" dirty="0" smtClean="0"/>
              <a:t>一般內文</a:t>
            </a:r>
            <a:r>
              <a:rPr lang="en-US" altLang="zh-TW" dirty="0" smtClean="0"/>
              <a:t>(</a:t>
            </a:r>
            <a:r>
              <a:rPr lang="zh-TW" altLang="en-US" dirty="0" smtClean="0"/>
              <a:t>按一次</a:t>
            </a:r>
            <a:r>
              <a:rPr lang="en-US" altLang="zh-TW" dirty="0" smtClean="0"/>
              <a:t>Tab</a:t>
            </a:r>
            <a:r>
              <a:rPr lang="zh-TW" altLang="en-US" dirty="0" smtClean="0"/>
              <a:t>空</a:t>
            </a:r>
            <a:r>
              <a:rPr lang="en-US" altLang="zh-TW" dirty="0" smtClean="0"/>
              <a:t>2</a:t>
            </a:r>
            <a:r>
              <a:rPr lang="zh-TW" altLang="en-US" dirty="0" smtClean="0"/>
              <a:t>格</a:t>
            </a:r>
            <a:r>
              <a:rPr lang="en-US" altLang="zh-TW" dirty="0" smtClean="0"/>
              <a:t>)</a:t>
            </a:r>
            <a:r>
              <a:rPr lang="zh-TW" altLang="en-US" dirty="0" smtClean="0"/>
              <a:t>第二層第二層第二層第二層第二層第二層第二層第二層第二層</a:t>
            </a:r>
          </a:p>
          <a:p>
            <a:pPr lvl="2"/>
            <a:r>
              <a:rPr lang="en-US" altLang="zh-TW" dirty="0" smtClean="0"/>
              <a:t>n.</a:t>
            </a:r>
            <a:r>
              <a:rPr lang="zh-TW" altLang="en-US" dirty="0" smtClean="0"/>
              <a:t>第三層第三層第三層第三層第三層第三層第三層第三層第三層第三層第三層第三層</a:t>
            </a:r>
          </a:p>
          <a:p>
            <a:pPr lvl="3"/>
            <a:r>
              <a:rPr lang="zh-TW" altLang="en-US" dirty="0" smtClean="0"/>
              <a:t>第四層第四層第四層第四層第四層第四層第四層第四層第四層第四層第四層</a:t>
            </a:r>
          </a:p>
          <a:p>
            <a:pPr lvl="4"/>
            <a:r>
              <a:rPr lang="zh-TW" altLang="en-US" dirty="0" smtClean="0"/>
              <a:t>圖說：第五層第五層第五層第五層第五層</a:t>
            </a:r>
          </a:p>
        </p:txBody>
      </p:sp>
      <p:grpSp>
        <p:nvGrpSpPr>
          <p:cNvPr id="2" name="Group 7"/>
          <p:cNvGrpSpPr>
            <a:grpSpLocks/>
          </p:cNvGrpSpPr>
          <p:nvPr/>
        </p:nvGrpSpPr>
        <p:grpSpPr bwMode="auto">
          <a:xfrm>
            <a:off x="6732588" y="6453188"/>
            <a:ext cx="2016125" cy="404812"/>
            <a:chOff x="4241" y="4065"/>
            <a:chExt cx="1270" cy="255"/>
          </a:xfrm>
        </p:grpSpPr>
        <p:sp>
          <p:nvSpPr>
            <p:cNvPr id="1045" name="AutoShape 8">
              <a:hlinkClick r:id="" action="ppaction://hlinkshowjump?jump=firstslide" highlightClick="1"/>
            </p:cNvPr>
            <p:cNvSpPr>
              <a:spLocks noChangeArrowheads="1"/>
            </p:cNvSpPr>
            <p:nvPr userDrawn="1"/>
          </p:nvSpPr>
          <p:spPr bwMode="auto">
            <a:xfrm>
              <a:off x="4241" y="4065"/>
              <a:ext cx="227" cy="255"/>
            </a:xfrm>
            <a:prstGeom prst="actionButtonBeginning">
              <a:avLst/>
            </a:prstGeom>
            <a:solidFill>
              <a:schemeClr val="accent1">
                <a:alpha val="0"/>
              </a:schemeClr>
            </a:solidFill>
            <a:ln w="9525">
              <a:noFill/>
              <a:miter lim="800000"/>
              <a:headEnd/>
              <a:tailEnd/>
            </a:ln>
          </p:spPr>
          <p:txBody>
            <a:bodyPr wrap="none" anchor="ctr"/>
            <a:lstStyle/>
            <a:p>
              <a:pPr>
                <a:defRPr/>
              </a:pPr>
              <a:endParaRPr lang="zh-TW" altLang="en-US"/>
            </a:p>
          </p:txBody>
        </p:sp>
        <p:sp>
          <p:nvSpPr>
            <p:cNvPr id="1046" name="AutoShape 9">
              <a:hlinkClick r:id="" action="ppaction://hlinkshowjump?jump=lastslide" highlightClick="1"/>
            </p:cNvPr>
            <p:cNvSpPr>
              <a:spLocks noChangeArrowheads="1"/>
            </p:cNvSpPr>
            <p:nvPr userDrawn="1"/>
          </p:nvSpPr>
          <p:spPr bwMode="auto">
            <a:xfrm>
              <a:off x="5284" y="4065"/>
              <a:ext cx="227" cy="255"/>
            </a:xfrm>
            <a:prstGeom prst="actionButtonEnd">
              <a:avLst/>
            </a:prstGeom>
            <a:solidFill>
              <a:schemeClr val="accent1">
                <a:alpha val="0"/>
              </a:schemeClr>
            </a:solidFill>
            <a:ln w="9525">
              <a:noFill/>
              <a:miter lim="800000"/>
              <a:headEnd/>
              <a:tailEnd/>
            </a:ln>
          </p:spPr>
          <p:txBody>
            <a:bodyPr wrap="none" anchor="ctr"/>
            <a:lstStyle/>
            <a:p>
              <a:pPr>
                <a:defRPr/>
              </a:pPr>
              <a:endParaRPr lang="zh-TW" altLang="en-US"/>
            </a:p>
          </p:txBody>
        </p:sp>
        <p:sp>
          <p:nvSpPr>
            <p:cNvPr id="1047" name="AutoShape 10">
              <a:hlinkClick r:id="" action="ppaction://hlinkshowjump?jump=previousslide" highlightClick="1"/>
            </p:cNvPr>
            <p:cNvSpPr>
              <a:spLocks noChangeArrowheads="1"/>
            </p:cNvSpPr>
            <p:nvPr userDrawn="1"/>
          </p:nvSpPr>
          <p:spPr bwMode="auto">
            <a:xfrm>
              <a:off x="4468" y="4065"/>
              <a:ext cx="226" cy="255"/>
            </a:xfrm>
            <a:prstGeom prst="actionButtonBackPrevious">
              <a:avLst/>
            </a:prstGeom>
            <a:solidFill>
              <a:schemeClr val="accent1">
                <a:alpha val="0"/>
              </a:schemeClr>
            </a:solidFill>
            <a:ln w="9525">
              <a:noFill/>
              <a:miter lim="800000"/>
              <a:headEnd/>
              <a:tailEnd/>
            </a:ln>
          </p:spPr>
          <p:txBody>
            <a:bodyPr wrap="none" anchor="ctr"/>
            <a:lstStyle/>
            <a:p>
              <a:pPr>
                <a:defRPr/>
              </a:pPr>
              <a:endParaRPr lang="zh-TW" altLang="en-US"/>
            </a:p>
          </p:txBody>
        </p:sp>
        <p:sp>
          <p:nvSpPr>
            <p:cNvPr id="1048" name="AutoShape 11">
              <a:hlinkClick r:id="" action="ppaction://hlinkshowjump?jump=nextslide" highlightClick="1"/>
            </p:cNvPr>
            <p:cNvSpPr>
              <a:spLocks noChangeArrowheads="1"/>
            </p:cNvSpPr>
            <p:nvPr userDrawn="1"/>
          </p:nvSpPr>
          <p:spPr bwMode="auto">
            <a:xfrm>
              <a:off x="5057" y="4065"/>
              <a:ext cx="227" cy="255"/>
            </a:xfrm>
            <a:prstGeom prst="actionButtonForwardNext">
              <a:avLst/>
            </a:prstGeom>
            <a:solidFill>
              <a:schemeClr val="accent1">
                <a:alpha val="0"/>
              </a:schemeClr>
            </a:solidFill>
            <a:ln w="9525">
              <a:noFill/>
              <a:miter lim="800000"/>
              <a:headEnd/>
              <a:tailEnd/>
            </a:ln>
          </p:spPr>
          <p:txBody>
            <a:bodyPr wrap="none" anchor="ctr"/>
            <a:lstStyle/>
            <a:p>
              <a:pPr>
                <a:defRPr/>
              </a:pPr>
              <a:endParaRPr lang="zh-TW" altLang="en-US"/>
            </a:p>
          </p:txBody>
        </p:sp>
        <p:sp>
          <p:nvSpPr>
            <p:cNvPr id="1049" name="AutoShape 12">
              <a:hlinkClick r:id="" action="ppaction://hlinkshowjump?jump=firstslide" highlightClick="1"/>
            </p:cNvPr>
            <p:cNvSpPr>
              <a:spLocks noChangeArrowheads="1"/>
            </p:cNvSpPr>
            <p:nvPr userDrawn="1"/>
          </p:nvSpPr>
          <p:spPr bwMode="auto">
            <a:xfrm>
              <a:off x="4694" y="4065"/>
              <a:ext cx="363" cy="255"/>
            </a:xfrm>
            <a:prstGeom prst="actionButtonHome">
              <a:avLst/>
            </a:prstGeom>
            <a:solidFill>
              <a:schemeClr val="accent1">
                <a:alpha val="0"/>
              </a:schemeClr>
            </a:solidFill>
            <a:ln w="9525">
              <a:noFill/>
              <a:miter lim="800000"/>
              <a:headEnd/>
              <a:tailEnd/>
            </a:ln>
          </p:spPr>
          <p:txBody>
            <a:bodyPr wrap="none" anchor="ctr"/>
            <a:lstStyle/>
            <a:p>
              <a:pPr>
                <a:defRPr/>
              </a:pPr>
              <a:endParaRPr lang="zh-TW" altLang="en-US"/>
            </a:p>
          </p:txBody>
        </p:sp>
      </p:grpSp>
      <p:pic>
        <p:nvPicPr>
          <p:cNvPr id="53259" name="Picture 29" descr="Icon-01">
            <a:hlinkClick r:id="" action="ppaction://hlinkshowjump?jump=firstslide"/>
          </p:cNvPr>
          <p:cNvPicPr>
            <a:picLocks noChangeAspect="1" noChangeArrowheads="1"/>
          </p:cNvPicPr>
          <p:nvPr userDrawn="1"/>
        </p:nvPicPr>
        <p:blipFill>
          <a:blip r:embed="rId14"/>
          <a:srcRect/>
          <a:stretch>
            <a:fillRect/>
          </a:stretch>
        </p:blipFill>
        <p:spPr bwMode="auto">
          <a:xfrm>
            <a:off x="7770813" y="6523038"/>
            <a:ext cx="328612" cy="301625"/>
          </a:xfrm>
          <a:prstGeom prst="rect">
            <a:avLst/>
          </a:prstGeom>
          <a:noFill/>
          <a:ln w="9525">
            <a:noFill/>
            <a:miter lim="800000"/>
            <a:headEnd/>
            <a:tailEnd/>
          </a:ln>
        </p:spPr>
      </p:pic>
      <p:pic>
        <p:nvPicPr>
          <p:cNvPr id="53260" name="Picture 30" descr="Icon-03">
            <a:hlinkClick r:id="" action="ppaction://hlinkshowjump?jump=nextslide"/>
          </p:cNvPr>
          <p:cNvPicPr>
            <a:picLocks noChangeAspect="1" noChangeArrowheads="1"/>
          </p:cNvPicPr>
          <p:nvPr userDrawn="1"/>
        </p:nvPicPr>
        <p:blipFill>
          <a:blip r:embed="rId15"/>
          <a:srcRect/>
          <a:stretch>
            <a:fillRect/>
          </a:stretch>
        </p:blipFill>
        <p:spPr bwMode="auto">
          <a:xfrm>
            <a:off x="8253413" y="6523038"/>
            <a:ext cx="328612" cy="301625"/>
          </a:xfrm>
          <a:prstGeom prst="rect">
            <a:avLst/>
          </a:prstGeom>
          <a:noFill/>
          <a:ln w="9525">
            <a:noFill/>
            <a:miter lim="800000"/>
            <a:headEnd/>
            <a:tailEnd/>
          </a:ln>
        </p:spPr>
      </p:pic>
      <p:pic>
        <p:nvPicPr>
          <p:cNvPr id="53261" name="Picture 31" descr="Icon-04">
            <a:hlinkClick r:id="" action="ppaction://hlinkshowjump?jump=previousslide"/>
          </p:cNvPr>
          <p:cNvPicPr>
            <a:picLocks noChangeAspect="1" noChangeArrowheads="1"/>
          </p:cNvPicPr>
          <p:nvPr userDrawn="1"/>
        </p:nvPicPr>
        <p:blipFill>
          <a:blip r:embed="rId16"/>
          <a:srcRect/>
          <a:stretch>
            <a:fillRect/>
          </a:stretch>
        </p:blipFill>
        <p:spPr bwMode="auto">
          <a:xfrm>
            <a:off x="7286625" y="6523038"/>
            <a:ext cx="328613" cy="301625"/>
          </a:xfrm>
          <a:prstGeom prst="rect">
            <a:avLst/>
          </a:prstGeom>
          <a:noFill/>
          <a:ln w="9525">
            <a:noFill/>
            <a:miter lim="800000"/>
            <a:headEnd/>
            <a:tailEnd/>
          </a:ln>
        </p:spPr>
      </p:pic>
      <p:pic>
        <p:nvPicPr>
          <p:cNvPr id="53262" name="Picture 32" descr="Icon-05">
            <a:hlinkClick r:id="" action="ppaction://hlinkshowjump?jump=firstslide"/>
          </p:cNvPr>
          <p:cNvPicPr>
            <a:picLocks noChangeAspect="1" noChangeArrowheads="1"/>
          </p:cNvPicPr>
          <p:nvPr userDrawn="1"/>
        </p:nvPicPr>
        <p:blipFill>
          <a:blip r:embed="rId17"/>
          <a:srcRect/>
          <a:stretch>
            <a:fillRect/>
          </a:stretch>
        </p:blipFill>
        <p:spPr bwMode="auto">
          <a:xfrm>
            <a:off x="6804025" y="6523038"/>
            <a:ext cx="328613" cy="301625"/>
          </a:xfrm>
          <a:prstGeom prst="rect">
            <a:avLst/>
          </a:prstGeom>
          <a:noFill/>
          <a:ln w="9525">
            <a:noFill/>
            <a:miter lim="800000"/>
            <a:headEnd/>
            <a:tailEnd/>
          </a:ln>
        </p:spPr>
      </p:pic>
      <p:pic>
        <p:nvPicPr>
          <p:cNvPr id="53263" name="Picture 33" descr="Icon-06">
            <a:hlinkClick r:id="" action="ppaction://hlinkshowjump?jump=lastslide"/>
          </p:cNvPr>
          <p:cNvPicPr>
            <a:picLocks noChangeAspect="1" noChangeArrowheads="1"/>
          </p:cNvPicPr>
          <p:nvPr userDrawn="1"/>
        </p:nvPicPr>
        <p:blipFill>
          <a:blip r:embed="rId18"/>
          <a:srcRect/>
          <a:stretch>
            <a:fillRect/>
          </a:stretch>
        </p:blipFill>
        <p:spPr bwMode="auto">
          <a:xfrm>
            <a:off x="8737600" y="6523038"/>
            <a:ext cx="338138" cy="301625"/>
          </a:xfrm>
          <a:prstGeom prst="rect">
            <a:avLst/>
          </a:prstGeom>
          <a:noFill/>
          <a:ln w="9525">
            <a:noFill/>
            <a:miter lim="800000"/>
            <a:headEnd/>
            <a:tailEnd/>
          </a:ln>
        </p:spPr>
      </p:pic>
      <p:sp>
        <p:nvSpPr>
          <p:cNvPr id="21" name="Rectangle 6">
            <a:hlinkClick r:id="" action="ppaction://noaction"/>
          </p:cNvPr>
          <p:cNvSpPr>
            <a:spLocks noChangeArrowheads="1"/>
          </p:cNvSpPr>
          <p:nvPr userDrawn="1"/>
        </p:nvSpPr>
        <p:spPr bwMode="auto">
          <a:xfrm>
            <a:off x="8542338" y="1735931"/>
            <a:ext cx="609600" cy="287337"/>
          </a:xfrm>
          <a:prstGeom prst="rect">
            <a:avLst/>
          </a:prstGeom>
          <a:solidFill>
            <a:schemeClr val="folHlink"/>
          </a:solidFill>
          <a:ln w="9525" algn="ctr">
            <a:noFill/>
            <a:miter lim="800000"/>
            <a:headEnd/>
            <a:tailEnd/>
          </a:ln>
        </p:spPr>
        <p:txBody>
          <a:bodyPr wrap="none" anchor="ctr"/>
          <a:lstStyle/>
          <a:p>
            <a:pPr lvl="0" algn="ctr">
              <a:lnSpc>
                <a:spcPct val="100000"/>
              </a:lnSpc>
              <a:spcBef>
                <a:spcPts val="600"/>
              </a:spcBef>
            </a:pPr>
            <a:r>
              <a:rPr lang="en-US" altLang="zh-TW" b="1" dirty="0" smtClean="0">
                <a:solidFill>
                  <a:srgbClr val="777777"/>
                </a:solidFill>
              </a:rPr>
              <a:t>8-2</a:t>
            </a:r>
            <a:endParaRPr lang="en-US" altLang="zh-TW" b="1" dirty="0">
              <a:solidFill>
                <a:srgbClr val="777777"/>
              </a:solidFill>
            </a:endParaRPr>
          </a:p>
        </p:txBody>
      </p:sp>
      <p:sp>
        <p:nvSpPr>
          <p:cNvPr id="22" name="Rectangle 5">
            <a:hlinkClick r:id="" action="ppaction://noaction"/>
          </p:cNvPr>
          <p:cNvSpPr>
            <a:spLocks noChangeArrowheads="1"/>
          </p:cNvSpPr>
          <p:nvPr userDrawn="1"/>
        </p:nvSpPr>
        <p:spPr bwMode="auto">
          <a:xfrm>
            <a:off x="8534400" y="1320800"/>
            <a:ext cx="609600" cy="287337"/>
          </a:xfrm>
          <a:prstGeom prst="rect">
            <a:avLst/>
          </a:prstGeom>
          <a:solidFill>
            <a:srgbClr val="003366"/>
          </a:solidFill>
          <a:ln w="9525" algn="ctr">
            <a:noFill/>
            <a:miter lim="800000"/>
            <a:headEnd/>
            <a:tailEnd/>
          </a:ln>
        </p:spPr>
        <p:txBody>
          <a:bodyPr wrap="none" anchor="ctr"/>
          <a:lstStyle/>
          <a:p>
            <a:pPr lvl="0" algn="ctr"/>
            <a:r>
              <a:rPr lang="en-US" altLang="zh-TW" b="1" dirty="0" smtClean="0">
                <a:solidFill>
                  <a:schemeClr val="bg1"/>
                </a:solidFill>
              </a:rPr>
              <a:t>8-1</a:t>
            </a:r>
            <a:endParaRPr lang="en-US" altLang="zh-TW" b="1" dirty="0">
              <a:solidFill>
                <a:schemeClr val="bg1"/>
              </a:solidFill>
            </a:endParaRPr>
          </a:p>
        </p:txBody>
      </p:sp>
      <p:sp>
        <p:nvSpPr>
          <p:cNvPr id="23" name="Rectangle 6">
            <a:hlinkClick r:id="rId19" action="ppaction://hlinksldjump"/>
          </p:cNvPr>
          <p:cNvSpPr>
            <a:spLocks noChangeArrowheads="1"/>
          </p:cNvSpPr>
          <p:nvPr userDrawn="1"/>
        </p:nvSpPr>
        <p:spPr bwMode="auto">
          <a:xfrm>
            <a:off x="8534400" y="914400"/>
            <a:ext cx="609600" cy="287337"/>
          </a:xfrm>
          <a:prstGeom prst="rect">
            <a:avLst/>
          </a:prstGeom>
          <a:solidFill>
            <a:schemeClr val="folHlink"/>
          </a:solidFill>
          <a:ln w="9525" algn="ctr">
            <a:noFill/>
            <a:miter lim="800000"/>
            <a:headEnd/>
            <a:tailEnd/>
          </a:ln>
        </p:spPr>
        <p:txBody>
          <a:bodyPr wrap="none" anchor="ctr"/>
          <a:lstStyle/>
          <a:p>
            <a:pPr lvl="0" algn="ctr">
              <a:lnSpc>
                <a:spcPct val="100000"/>
              </a:lnSpc>
              <a:spcBef>
                <a:spcPts val="600"/>
              </a:spcBef>
            </a:pPr>
            <a:r>
              <a:rPr lang="en-US" altLang="zh-TW" b="1" dirty="0" smtClean="0">
                <a:solidFill>
                  <a:srgbClr val="777777"/>
                </a:solidFill>
              </a:rPr>
              <a:t>7-</a:t>
            </a:r>
            <a:endParaRPr lang="en-US" altLang="zh-TW" b="1" dirty="0">
              <a:solidFill>
                <a:srgbClr val="777777"/>
              </a:solidFill>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ransition advClick="0">
    <p:wipe/>
  </p:transition>
  <p:timing>
    <p:tnLst>
      <p:par>
        <p:cTn id="1" dur="indefinite" restart="never" nodeType="tmRoot"/>
      </p:par>
    </p:tnLst>
  </p:timing>
  <p:txStyles>
    <p:titleStyle>
      <a:lvl1pPr algn="l" rtl="0" eaLnBrk="0" fontAlgn="base" hangingPunct="0">
        <a:spcBef>
          <a:spcPct val="0"/>
        </a:spcBef>
        <a:spcAft>
          <a:spcPct val="0"/>
        </a:spcAft>
        <a:defRPr kumimoji="1" sz="3600" b="1">
          <a:solidFill>
            <a:srgbClr val="0099CC"/>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2pPr>
      <a:lvl3pPr algn="l" rtl="0" eaLnBrk="0" fontAlgn="base" hangingPunct="0">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3pPr>
      <a:lvl4pPr algn="l" rtl="0" eaLnBrk="0" fontAlgn="base" hangingPunct="0">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4pPr>
      <a:lvl5pPr algn="l" rtl="0" eaLnBrk="0" fontAlgn="base" hangingPunct="0">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5pPr>
      <a:lvl6pPr marL="457200" algn="l" rtl="0" fontAlgn="base">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6pPr>
      <a:lvl7pPr marL="914400" algn="l" rtl="0" fontAlgn="base">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7pPr>
      <a:lvl8pPr marL="1371600" algn="l" rtl="0" fontAlgn="base">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8pPr>
      <a:lvl9pPr marL="1828800" algn="l" rtl="0" fontAlgn="base">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9pPr>
    </p:titleStyle>
    <p:bodyStyle>
      <a:lvl1pPr marL="342900" indent="-342900" algn="just" defTabSz="257175" rtl="0" eaLnBrk="0" fontAlgn="base" hangingPunct="0">
        <a:lnSpc>
          <a:spcPct val="150000"/>
        </a:lnSpc>
        <a:spcBef>
          <a:spcPct val="0"/>
        </a:spcBef>
        <a:spcAft>
          <a:spcPct val="0"/>
        </a:spcAft>
        <a:buChar char="•"/>
        <a:tabLst>
          <a:tab pos="757238" algn="l"/>
          <a:tab pos="8072438" algn="r"/>
        </a:tabLst>
        <a:defRPr sz="2800" b="1">
          <a:solidFill>
            <a:srgbClr val="4346BD"/>
          </a:solidFill>
          <a:latin typeface="+mn-lt"/>
          <a:ea typeface="+mn-ea"/>
          <a:cs typeface="+mn-cs"/>
        </a:defRPr>
      </a:lvl1pPr>
      <a:lvl2pPr marL="1588" indent="455613" algn="just" defTabSz="257175" rtl="0" eaLnBrk="0" fontAlgn="base" hangingPunct="0">
        <a:lnSpc>
          <a:spcPct val="150000"/>
        </a:lnSpc>
        <a:spcBef>
          <a:spcPct val="5000"/>
        </a:spcBef>
        <a:spcAft>
          <a:spcPct val="5000"/>
        </a:spcAft>
        <a:buChar char="–"/>
        <a:tabLst>
          <a:tab pos="757238" algn="l"/>
          <a:tab pos="8072438" algn="r"/>
        </a:tabLst>
        <a:defRPr kumimoji="1" sz="2800">
          <a:solidFill>
            <a:schemeClr val="tx1"/>
          </a:solidFill>
          <a:latin typeface="Times New Roman" pitchFamily="18" charset="0"/>
          <a:ea typeface="標楷體" pitchFamily="65" charset="-120"/>
        </a:defRPr>
      </a:lvl2pPr>
      <a:lvl3pPr marL="282575" indent="-279400" algn="just" defTabSz="257175" rtl="0" eaLnBrk="0" fontAlgn="base" hangingPunct="0">
        <a:lnSpc>
          <a:spcPct val="150000"/>
        </a:lnSpc>
        <a:spcBef>
          <a:spcPct val="5000"/>
        </a:spcBef>
        <a:spcAft>
          <a:spcPct val="5000"/>
        </a:spcAft>
        <a:buChar char="•"/>
        <a:tabLst>
          <a:tab pos="757238" algn="l"/>
          <a:tab pos="8072438" algn="r"/>
        </a:tabLst>
        <a:defRPr sz="2800">
          <a:solidFill>
            <a:schemeClr val="tx1"/>
          </a:solidFill>
          <a:latin typeface="Times New Roman" pitchFamily="18" charset="0"/>
          <a:ea typeface="標楷體" pitchFamily="65" charset="-120"/>
        </a:defRPr>
      </a:lvl3pPr>
      <a:lvl4pPr marL="284163" indent="1087438" algn="just" defTabSz="257175" rtl="0" eaLnBrk="0" fontAlgn="base" hangingPunct="0">
        <a:lnSpc>
          <a:spcPct val="150000"/>
        </a:lnSpc>
        <a:spcBef>
          <a:spcPct val="5000"/>
        </a:spcBef>
        <a:spcAft>
          <a:spcPct val="5000"/>
        </a:spcAft>
        <a:buChar char="–"/>
        <a:tabLst>
          <a:tab pos="757238" algn="l"/>
          <a:tab pos="8072438" algn="r"/>
        </a:tabLst>
        <a:defRPr kumimoji="1" sz="2800">
          <a:solidFill>
            <a:schemeClr val="tx1"/>
          </a:solidFill>
          <a:latin typeface="Times New Roman" pitchFamily="18" charset="0"/>
          <a:ea typeface="標楷體" pitchFamily="65" charset="-120"/>
        </a:defRPr>
      </a:lvl4pPr>
      <a:lvl5pPr marL="285750" indent="1543050" algn="l" defTabSz="257175" rtl="0" eaLnBrk="0" fontAlgn="base" hangingPunct="0">
        <a:lnSpc>
          <a:spcPct val="150000"/>
        </a:lnSpc>
        <a:spcBef>
          <a:spcPct val="5000"/>
        </a:spcBef>
        <a:spcAft>
          <a:spcPct val="5000"/>
        </a:spcAft>
        <a:buChar char="»"/>
        <a:tabLst>
          <a:tab pos="757238" algn="l"/>
          <a:tab pos="8072438" algn="r"/>
        </a:tabLst>
        <a:defRPr kumimoji="1" sz="2800">
          <a:solidFill>
            <a:schemeClr val="tx1"/>
          </a:solidFill>
          <a:latin typeface="Times New Roman" pitchFamily="18" charset="0"/>
          <a:ea typeface="標楷體" pitchFamily="65" charset="-120"/>
        </a:defRPr>
      </a:lvl5pPr>
      <a:lvl6pPr marL="2125663" algn="ctr" rtl="0" fontAlgn="base">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6pPr>
      <a:lvl7pPr marL="2582863" algn="ctr" rtl="0" fontAlgn="base">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7pPr>
      <a:lvl8pPr marL="3040063" algn="ctr" rtl="0" fontAlgn="base">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8pPr>
      <a:lvl9pPr marL="3497263" algn="ctr" rtl="0" fontAlgn="base">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ext Box 2"/>
          <p:cNvSpPr txBox="1">
            <a:spLocks noChangeArrowheads="1"/>
          </p:cNvSpPr>
          <p:nvPr/>
        </p:nvSpPr>
        <p:spPr bwMode="auto">
          <a:xfrm>
            <a:off x="4221163" y="6486525"/>
            <a:ext cx="666750" cy="274638"/>
          </a:xfrm>
          <a:prstGeom prst="rect">
            <a:avLst/>
          </a:prstGeom>
          <a:noFill/>
          <a:ln>
            <a:noFill/>
          </a:ln>
          <a:extLst/>
        </p:spPr>
        <p:txBody>
          <a:bodyPr wrap="none">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zh-TW" altLang="en-US" sz="1200" b="0" smtClean="0">
                <a:solidFill>
                  <a:schemeClr val="tx1"/>
                </a:solidFill>
              </a:rPr>
              <a:t>第</a:t>
            </a:r>
            <a:fld id="{5A2C9EC2-6118-462F-AF9E-FF0551EC7712}" type="slidenum">
              <a:rPr lang="zh-TW" altLang="en-US" sz="1200" b="0" smtClean="0">
                <a:solidFill>
                  <a:schemeClr val="tx1"/>
                </a:solidFill>
              </a:rPr>
              <a:pPr algn="ctr" eaLnBrk="1" hangingPunct="1">
                <a:defRPr/>
              </a:pPr>
              <a:t>‹#›</a:t>
            </a:fld>
            <a:r>
              <a:rPr lang="zh-TW" altLang="en-US" sz="1200" b="0" smtClean="0">
                <a:solidFill>
                  <a:schemeClr val="tx1"/>
                </a:solidFill>
              </a:rPr>
              <a:t>頁</a:t>
            </a:r>
            <a:endParaRPr lang="zh-TW" altLang="en-US" b="0" smtClean="0">
              <a:solidFill>
                <a:schemeClr val="tx1"/>
              </a:solidFill>
              <a:latin typeface="Arial" charset="0"/>
              <a:ea typeface="新細明體" charset="-120"/>
            </a:endParaRPr>
          </a:p>
        </p:txBody>
      </p:sp>
      <p:sp>
        <p:nvSpPr>
          <p:cNvPr id="66563" name="Rectangle 3"/>
          <p:cNvSpPr>
            <a:spLocks noGrp="1" noChangeArrowheads="1"/>
          </p:cNvSpPr>
          <p:nvPr>
            <p:ph type="title"/>
          </p:nvPr>
        </p:nvSpPr>
        <p:spPr bwMode="auto">
          <a:xfrm>
            <a:off x="179388" y="549275"/>
            <a:ext cx="8264525" cy="720725"/>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53252" name="Rectangle 4"/>
          <p:cNvSpPr>
            <a:spLocks noGrp="1" noChangeArrowheads="1"/>
          </p:cNvSpPr>
          <p:nvPr>
            <p:ph type="body" idx="1"/>
          </p:nvPr>
        </p:nvSpPr>
        <p:spPr bwMode="auto">
          <a:xfrm>
            <a:off x="179388" y="1341438"/>
            <a:ext cx="8264525" cy="5040312"/>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zh-TW" altLang="en-US" dirty="0" smtClean="0"/>
              <a:t>小小節按一下以編輯母片以編輯母片以編輯母片以編輯母片以編輯母片</a:t>
            </a:r>
          </a:p>
          <a:p>
            <a:pPr lvl="1"/>
            <a:r>
              <a:rPr lang="zh-TW" altLang="en-US" dirty="0" smtClean="0"/>
              <a:t>一般內文</a:t>
            </a:r>
            <a:r>
              <a:rPr lang="en-US" altLang="zh-TW" dirty="0" smtClean="0"/>
              <a:t>(</a:t>
            </a:r>
            <a:r>
              <a:rPr lang="zh-TW" altLang="en-US" dirty="0" smtClean="0"/>
              <a:t>按一次</a:t>
            </a:r>
            <a:r>
              <a:rPr lang="en-US" altLang="zh-TW" dirty="0" smtClean="0"/>
              <a:t>Tab</a:t>
            </a:r>
            <a:r>
              <a:rPr lang="zh-TW" altLang="en-US" dirty="0" smtClean="0"/>
              <a:t>空</a:t>
            </a:r>
            <a:r>
              <a:rPr lang="en-US" altLang="zh-TW" dirty="0" smtClean="0"/>
              <a:t>2</a:t>
            </a:r>
            <a:r>
              <a:rPr lang="zh-TW" altLang="en-US" dirty="0" smtClean="0"/>
              <a:t>格</a:t>
            </a:r>
            <a:r>
              <a:rPr lang="en-US" altLang="zh-TW" dirty="0" smtClean="0"/>
              <a:t>)</a:t>
            </a:r>
            <a:r>
              <a:rPr lang="zh-TW" altLang="en-US" dirty="0" smtClean="0"/>
              <a:t>第二層第二層第二層第二層第二層第二層第二層第二層第二層</a:t>
            </a:r>
          </a:p>
          <a:p>
            <a:pPr lvl="2"/>
            <a:r>
              <a:rPr lang="en-US" altLang="zh-TW" dirty="0" smtClean="0"/>
              <a:t>n.</a:t>
            </a:r>
            <a:r>
              <a:rPr lang="zh-TW" altLang="en-US" dirty="0" smtClean="0"/>
              <a:t>第三層第三層第三層第三層第三層第三層第三層第三層第三層第三層第三層第三層</a:t>
            </a:r>
          </a:p>
          <a:p>
            <a:pPr lvl="3"/>
            <a:r>
              <a:rPr lang="zh-TW" altLang="en-US" dirty="0" smtClean="0"/>
              <a:t>第四層第四層第四層第四層第四層第四層第四層第四層第四層第四層第四層</a:t>
            </a:r>
          </a:p>
          <a:p>
            <a:pPr lvl="4"/>
            <a:r>
              <a:rPr lang="zh-TW" altLang="en-US" dirty="0" smtClean="0"/>
              <a:t>圖說：第五層第五層第五層第五層第五層</a:t>
            </a:r>
          </a:p>
        </p:txBody>
      </p:sp>
      <p:grpSp>
        <p:nvGrpSpPr>
          <p:cNvPr id="2" name="Group 7"/>
          <p:cNvGrpSpPr>
            <a:grpSpLocks/>
          </p:cNvGrpSpPr>
          <p:nvPr/>
        </p:nvGrpSpPr>
        <p:grpSpPr bwMode="auto">
          <a:xfrm>
            <a:off x="6732588" y="6453188"/>
            <a:ext cx="2016125" cy="404812"/>
            <a:chOff x="4241" y="4065"/>
            <a:chExt cx="1270" cy="255"/>
          </a:xfrm>
        </p:grpSpPr>
        <p:sp>
          <p:nvSpPr>
            <p:cNvPr id="1045" name="AutoShape 8">
              <a:hlinkClick r:id="" action="ppaction://hlinkshowjump?jump=firstslide" highlightClick="1"/>
            </p:cNvPr>
            <p:cNvSpPr>
              <a:spLocks noChangeArrowheads="1"/>
            </p:cNvSpPr>
            <p:nvPr userDrawn="1"/>
          </p:nvSpPr>
          <p:spPr bwMode="auto">
            <a:xfrm>
              <a:off x="4241" y="4065"/>
              <a:ext cx="227" cy="255"/>
            </a:xfrm>
            <a:prstGeom prst="actionButtonBeginning">
              <a:avLst/>
            </a:prstGeom>
            <a:solidFill>
              <a:schemeClr val="accent1">
                <a:alpha val="0"/>
              </a:schemeClr>
            </a:solidFill>
            <a:ln w="9525">
              <a:noFill/>
              <a:miter lim="800000"/>
              <a:headEnd/>
              <a:tailEnd/>
            </a:ln>
          </p:spPr>
          <p:txBody>
            <a:bodyPr wrap="none" anchor="ctr"/>
            <a:lstStyle/>
            <a:p>
              <a:pPr>
                <a:defRPr/>
              </a:pPr>
              <a:endParaRPr lang="zh-TW" altLang="en-US"/>
            </a:p>
          </p:txBody>
        </p:sp>
        <p:sp>
          <p:nvSpPr>
            <p:cNvPr id="1046" name="AutoShape 9">
              <a:hlinkClick r:id="" action="ppaction://hlinkshowjump?jump=lastslide" highlightClick="1"/>
            </p:cNvPr>
            <p:cNvSpPr>
              <a:spLocks noChangeArrowheads="1"/>
            </p:cNvSpPr>
            <p:nvPr userDrawn="1"/>
          </p:nvSpPr>
          <p:spPr bwMode="auto">
            <a:xfrm>
              <a:off x="5284" y="4065"/>
              <a:ext cx="227" cy="255"/>
            </a:xfrm>
            <a:prstGeom prst="actionButtonEnd">
              <a:avLst/>
            </a:prstGeom>
            <a:solidFill>
              <a:schemeClr val="accent1">
                <a:alpha val="0"/>
              </a:schemeClr>
            </a:solidFill>
            <a:ln w="9525">
              <a:noFill/>
              <a:miter lim="800000"/>
              <a:headEnd/>
              <a:tailEnd/>
            </a:ln>
          </p:spPr>
          <p:txBody>
            <a:bodyPr wrap="none" anchor="ctr"/>
            <a:lstStyle/>
            <a:p>
              <a:pPr>
                <a:defRPr/>
              </a:pPr>
              <a:endParaRPr lang="zh-TW" altLang="en-US"/>
            </a:p>
          </p:txBody>
        </p:sp>
        <p:sp>
          <p:nvSpPr>
            <p:cNvPr id="1047" name="AutoShape 10">
              <a:hlinkClick r:id="" action="ppaction://hlinkshowjump?jump=previousslide" highlightClick="1"/>
            </p:cNvPr>
            <p:cNvSpPr>
              <a:spLocks noChangeArrowheads="1"/>
            </p:cNvSpPr>
            <p:nvPr userDrawn="1"/>
          </p:nvSpPr>
          <p:spPr bwMode="auto">
            <a:xfrm>
              <a:off x="4468" y="4065"/>
              <a:ext cx="226" cy="255"/>
            </a:xfrm>
            <a:prstGeom prst="actionButtonBackPrevious">
              <a:avLst/>
            </a:prstGeom>
            <a:solidFill>
              <a:schemeClr val="accent1">
                <a:alpha val="0"/>
              </a:schemeClr>
            </a:solidFill>
            <a:ln w="9525">
              <a:noFill/>
              <a:miter lim="800000"/>
              <a:headEnd/>
              <a:tailEnd/>
            </a:ln>
          </p:spPr>
          <p:txBody>
            <a:bodyPr wrap="none" anchor="ctr"/>
            <a:lstStyle/>
            <a:p>
              <a:pPr>
                <a:defRPr/>
              </a:pPr>
              <a:endParaRPr lang="zh-TW" altLang="en-US"/>
            </a:p>
          </p:txBody>
        </p:sp>
        <p:sp>
          <p:nvSpPr>
            <p:cNvPr id="1048" name="AutoShape 11">
              <a:hlinkClick r:id="" action="ppaction://hlinkshowjump?jump=nextslide" highlightClick="1"/>
            </p:cNvPr>
            <p:cNvSpPr>
              <a:spLocks noChangeArrowheads="1"/>
            </p:cNvSpPr>
            <p:nvPr userDrawn="1"/>
          </p:nvSpPr>
          <p:spPr bwMode="auto">
            <a:xfrm>
              <a:off x="5057" y="4065"/>
              <a:ext cx="227" cy="255"/>
            </a:xfrm>
            <a:prstGeom prst="actionButtonForwardNext">
              <a:avLst/>
            </a:prstGeom>
            <a:solidFill>
              <a:schemeClr val="accent1">
                <a:alpha val="0"/>
              </a:schemeClr>
            </a:solidFill>
            <a:ln w="9525">
              <a:noFill/>
              <a:miter lim="800000"/>
              <a:headEnd/>
              <a:tailEnd/>
            </a:ln>
          </p:spPr>
          <p:txBody>
            <a:bodyPr wrap="none" anchor="ctr"/>
            <a:lstStyle/>
            <a:p>
              <a:pPr>
                <a:defRPr/>
              </a:pPr>
              <a:endParaRPr lang="zh-TW" altLang="en-US"/>
            </a:p>
          </p:txBody>
        </p:sp>
        <p:sp>
          <p:nvSpPr>
            <p:cNvPr id="1049" name="AutoShape 12">
              <a:hlinkClick r:id="" action="ppaction://hlinkshowjump?jump=firstslide" highlightClick="1"/>
            </p:cNvPr>
            <p:cNvSpPr>
              <a:spLocks noChangeArrowheads="1"/>
            </p:cNvSpPr>
            <p:nvPr userDrawn="1"/>
          </p:nvSpPr>
          <p:spPr bwMode="auto">
            <a:xfrm>
              <a:off x="4694" y="4065"/>
              <a:ext cx="363" cy="255"/>
            </a:xfrm>
            <a:prstGeom prst="actionButtonHome">
              <a:avLst/>
            </a:prstGeom>
            <a:solidFill>
              <a:schemeClr val="accent1">
                <a:alpha val="0"/>
              </a:schemeClr>
            </a:solidFill>
            <a:ln w="9525">
              <a:noFill/>
              <a:miter lim="800000"/>
              <a:headEnd/>
              <a:tailEnd/>
            </a:ln>
          </p:spPr>
          <p:txBody>
            <a:bodyPr wrap="none" anchor="ctr"/>
            <a:lstStyle/>
            <a:p>
              <a:pPr>
                <a:defRPr/>
              </a:pPr>
              <a:endParaRPr lang="zh-TW" altLang="en-US"/>
            </a:p>
          </p:txBody>
        </p:sp>
      </p:grpSp>
      <p:pic>
        <p:nvPicPr>
          <p:cNvPr id="53259" name="Picture 29" descr="Icon-01">
            <a:hlinkClick r:id="" action="ppaction://hlinkshowjump?jump=firstslide"/>
          </p:cNvPr>
          <p:cNvPicPr>
            <a:picLocks noChangeAspect="1" noChangeArrowheads="1"/>
          </p:cNvPicPr>
          <p:nvPr userDrawn="1"/>
        </p:nvPicPr>
        <p:blipFill>
          <a:blip r:embed="rId14"/>
          <a:srcRect/>
          <a:stretch>
            <a:fillRect/>
          </a:stretch>
        </p:blipFill>
        <p:spPr bwMode="auto">
          <a:xfrm>
            <a:off x="7770813" y="6523038"/>
            <a:ext cx="328612" cy="301625"/>
          </a:xfrm>
          <a:prstGeom prst="rect">
            <a:avLst/>
          </a:prstGeom>
          <a:noFill/>
          <a:ln w="9525">
            <a:noFill/>
            <a:miter lim="800000"/>
            <a:headEnd/>
            <a:tailEnd/>
          </a:ln>
        </p:spPr>
      </p:pic>
      <p:pic>
        <p:nvPicPr>
          <p:cNvPr id="53260" name="Picture 30" descr="Icon-03">
            <a:hlinkClick r:id="" action="ppaction://hlinkshowjump?jump=nextslide"/>
          </p:cNvPr>
          <p:cNvPicPr>
            <a:picLocks noChangeAspect="1" noChangeArrowheads="1"/>
          </p:cNvPicPr>
          <p:nvPr userDrawn="1"/>
        </p:nvPicPr>
        <p:blipFill>
          <a:blip r:embed="rId15"/>
          <a:srcRect/>
          <a:stretch>
            <a:fillRect/>
          </a:stretch>
        </p:blipFill>
        <p:spPr bwMode="auto">
          <a:xfrm>
            <a:off x="8253413" y="6523038"/>
            <a:ext cx="328612" cy="301625"/>
          </a:xfrm>
          <a:prstGeom prst="rect">
            <a:avLst/>
          </a:prstGeom>
          <a:noFill/>
          <a:ln w="9525">
            <a:noFill/>
            <a:miter lim="800000"/>
            <a:headEnd/>
            <a:tailEnd/>
          </a:ln>
        </p:spPr>
      </p:pic>
      <p:pic>
        <p:nvPicPr>
          <p:cNvPr id="53261" name="Picture 31" descr="Icon-04">
            <a:hlinkClick r:id="" action="ppaction://hlinkshowjump?jump=previousslide"/>
          </p:cNvPr>
          <p:cNvPicPr>
            <a:picLocks noChangeAspect="1" noChangeArrowheads="1"/>
          </p:cNvPicPr>
          <p:nvPr userDrawn="1"/>
        </p:nvPicPr>
        <p:blipFill>
          <a:blip r:embed="rId16"/>
          <a:srcRect/>
          <a:stretch>
            <a:fillRect/>
          </a:stretch>
        </p:blipFill>
        <p:spPr bwMode="auto">
          <a:xfrm>
            <a:off x="7286625" y="6523038"/>
            <a:ext cx="328613" cy="301625"/>
          </a:xfrm>
          <a:prstGeom prst="rect">
            <a:avLst/>
          </a:prstGeom>
          <a:noFill/>
          <a:ln w="9525">
            <a:noFill/>
            <a:miter lim="800000"/>
            <a:headEnd/>
            <a:tailEnd/>
          </a:ln>
        </p:spPr>
      </p:pic>
      <p:pic>
        <p:nvPicPr>
          <p:cNvPr id="53262" name="Picture 32" descr="Icon-05">
            <a:hlinkClick r:id="" action="ppaction://hlinkshowjump?jump=firstslide"/>
          </p:cNvPr>
          <p:cNvPicPr>
            <a:picLocks noChangeAspect="1" noChangeArrowheads="1"/>
          </p:cNvPicPr>
          <p:nvPr userDrawn="1"/>
        </p:nvPicPr>
        <p:blipFill>
          <a:blip r:embed="rId17"/>
          <a:srcRect/>
          <a:stretch>
            <a:fillRect/>
          </a:stretch>
        </p:blipFill>
        <p:spPr bwMode="auto">
          <a:xfrm>
            <a:off x="6804025" y="6523038"/>
            <a:ext cx="328613" cy="301625"/>
          </a:xfrm>
          <a:prstGeom prst="rect">
            <a:avLst/>
          </a:prstGeom>
          <a:noFill/>
          <a:ln w="9525">
            <a:noFill/>
            <a:miter lim="800000"/>
            <a:headEnd/>
            <a:tailEnd/>
          </a:ln>
        </p:spPr>
      </p:pic>
      <p:pic>
        <p:nvPicPr>
          <p:cNvPr id="53263" name="Picture 33" descr="Icon-06">
            <a:hlinkClick r:id="" action="ppaction://hlinkshowjump?jump=lastslide"/>
          </p:cNvPr>
          <p:cNvPicPr>
            <a:picLocks noChangeAspect="1" noChangeArrowheads="1"/>
          </p:cNvPicPr>
          <p:nvPr userDrawn="1"/>
        </p:nvPicPr>
        <p:blipFill>
          <a:blip r:embed="rId18"/>
          <a:srcRect/>
          <a:stretch>
            <a:fillRect/>
          </a:stretch>
        </p:blipFill>
        <p:spPr bwMode="auto">
          <a:xfrm>
            <a:off x="8737600" y="6523038"/>
            <a:ext cx="338138" cy="301625"/>
          </a:xfrm>
          <a:prstGeom prst="rect">
            <a:avLst/>
          </a:prstGeom>
          <a:noFill/>
          <a:ln w="9525">
            <a:noFill/>
            <a:miter lim="800000"/>
            <a:headEnd/>
            <a:tailEnd/>
          </a:ln>
        </p:spPr>
      </p:pic>
      <p:sp>
        <p:nvSpPr>
          <p:cNvPr id="21" name="Rectangle 6">
            <a:hlinkClick r:id="" action="ppaction://noaction"/>
          </p:cNvPr>
          <p:cNvSpPr>
            <a:spLocks noChangeArrowheads="1"/>
          </p:cNvSpPr>
          <p:nvPr userDrawn="1"/>
        </p:nvSpPr>
        <p:spPr bwMode="auto">
          <a:xfrm>
            <a:off x="8542338" y="1735931"/>
            <a:ext cx="609600" cy="287337"/>
          </a:xfrm>
          <a:prstGeom prst="rect">
            <a:avLst/>
          </a:prstGeom>
          <a:solidFill>
            <a:srgbClr val="003366"/>
          </a:solidFill>
          <a:ln w="9525" algn="ctr">
            <a:noFill/>
            <a:miter lim="800000"/>
            <a:headEnd/>
            <a:tailEnd/>
          </a:ln>
        </p:spPr>
        <p:txBody>
          <a:bodyPr wrap="none" anchor="ctr"/>
          <a:lstStyle/>
          <a:p>
            <a:pPr lvl="0" algn="ctr"/>
            <a:r>
              <a:rPr lang="en-US" altLang="zh-TW" b="1" dirty="0" smtClean="0">
                <a:solidFill>
                  <a:schemeClr val="bg1"/>
                </a:solidFill>
              </a:rPr>
              <a:t>8-2</a:t>
            </a:r>
            <a:endParaRPr lang="en-US" altLang="zh-TW" b="1" dirty="0">
              <a:solidFill>
                <a:schemeClr val="bg1"/>
              </a:solidFill>
            </a:endParaRPr>
          </a:p>
        </p:txBody>
      </p:sp>
      <p:sp>
        <p:nvSpPr>
          <p:cNvPr id="22" name="Rectangle 5">
            <a:hlinkClick r:id="" action="ppaction://noaction"/>
          </p:cNvPr>
          <p:cNvSpPr>
            <a:spLocks noChangeArrowheads="1"/>
          </p:cNvSpPr>
          <p:nvPr userDrawn="1"/>
        </p:nvSpPr>
        <p:spPr bwMode="auto">
          <a:xfrm>
            <a:off x="8534400" y="1320800"/>
            <a:ext cx="609600" cy="287337"/>
          </a:xfrm>
          <a:prstGeom prst="rect">
            <a:avLst/>
          </a:prstGeom>
          <a:solidFill>
            <a:schemeClr val="folHlink"/>
          </a:solidFill>
          <a:ln w="9525" algn="ctr">
            <a:noFill/>
            <a:miter lim="800000"/>
            <a:headEnd/>
            <a:tailEnd/>
          </a:ln>
        </p:spPr>
        <p:txBody>
          <a:bodyPr wrap="none" anchor="ctr"/>
          <a:lstStyle/>
          <a:p>
            <a:pPr algn="ctr" rtl="0" fontAlgn="base">
              <a:lnSpc>
                <a:spcPct val="100000"/>
              </a:lnSpc>
              <a:spcBef>
                <a:spcPts val="600"/>
              </a:spcBef>
              <a:spcAft>
                <a:spcPct val="0"/>
              </a:spcAft>
              <a:defRPr/>
            </a:pPr>
            <a:r>
              <a:rPr kumimoji="1" lang="en-US" altLang="zh-TW" b="1" kern="1200" dirty="0" smtClean="0">
                <a:solidFill>
                  <a:srgbClr val="777777"/>
                </a:solidFill>
                <a:latin typeface="Arial" charset="0"/>
                <a:ea typeface="新細明體" charset="-120"/>
                <a:cs typeface="+mn-cs"/>
              </a:rPr>
              <a:t>8-1</a:t>
            </a:r>
            <a:endParaRPr kumimoji="1" lang="en-US" altLang="zh-TW" b="1" kern="1200" dirty="0">
              <a:solidFill>
                <a:srgbClr val="777777"/>
              </a:solidFill>
              <a:latin typeface="Arial" charset="0"/>
              <a:ea typeface="新細明體" charset="-120"/>
              <a:cs typeface="+mn-cs"/>
            </a:endParaRPr>
          </a:p>
        </p:txBody>
      </p:sp>
      <p:sp>
        <p:nvSpPr>
          <p:cNvPr id="23" name="Rectangle 6">
            <a:hlinkClick r:id="rId19" action="ppaction://hlinksldjump"/>
          </p:cNvPr>
          <p:cNvSpPr>
            <a:spLocks noChangeArrowheads="1"/>
          </p:cNvSpPr>
          <p:nvPr userDrawn="1"/>
        </p:nvSpPr>
        <p:spPr bwMode="auto">
          <a:xfrm>
            <a:off x="8534400" y="914400"/>
            <a:ext cx="609600" cy="287337"/>
          </a:xfrm>
          <a:prstGeom prst="rect">
            <a:avLst/>
          </a:prstGeom>
          <a:solidFill>
            <a:schemeClr val="folHlink"/>
          </a:solidFill>
          <a:ln w="9525" algn="ctr">
            <a:noFill/>
            <a:miter lim="800000"/>
            <a:headEnd/>
            <a:tailEnd/>
          </a:ln>
        </p:spPr>
        <p:txBody>
          <a:bodyPr wrap="none" anchor="ctr"/>
          <a:lstStyle/>
          <a:p>
            <a:pPr lvl="0" algn="ctr">
              <a:lnSpc>
                <a:spcPct val="100000"/>
              </a:lnSpc>
              <a:spcBef>
                <a:spcPts val="600"/>
              </a:spcBef>
            </a:pPr>
            <a:r>
              <a:rPr lang="zh-TW" altLang="en-US" b="1" dirty="0" smtClean="0">
                <a:solidFill>
                  <a:srgbClr val="777777"/>
                </a:solidFill>
              </a:rPr>
              <a:t>前言</a:t>
            </a:r>
            <a:endParaRPr lang="en-US" altLang="zh-TW" b="1" dirty="0">
              <a:solidFill>
                <a:srgbClr val="777777"/>
              </a:solidFill>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ransition advClick="0">
    <p:wipe/>
  </p:transition>
  <p:timing>
    <p:tnLst>
      <p:par>
        <p:cTn id="1" dur="indefinite" restart="never" nodeType="tmRoot"/>
      </p:par>
    </p:tnLst>
  </p:timing>
  <p:txStyles>
    <p:titleStyle>
      <a:lvl1pPr algn="l" rtl="0" eaLnBrk="0" fontAlgn="base" hangingPunct="0">
        <a:spcBef>
          <a:spcPct val="0"/>
        </a:spcBef>
        <a:spcAft>
          <a:spcPct val="0"/>
        </a:spcAft>
        <a:defRPr kumimoji="1" sz="3600" b="1">
          <a:solidFill>
            <a:srgbClr val="0099CC"/>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2pPr>
      <a:lvl3pPr algn="l" rtl="0" eaLnBrk="0" fontAlgn="base" hangingPunct="0">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3pPr>
      <a:lvl4pPr algn="l" rtl="0" eaLnBrk="0" fontAlgn="base" hangingPunct="0">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4pPr>
      <a:lvl5pPr algn="l" rtl="0" eaLnBrk="0" fontAlgn="base" hangingPunct="0">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5pPr>
      <a:lvl6pPr marL="457200" algn="l" rtl="0" fontAlgn="base">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6pPr>
      <a:lvl7pPr marL="914400" algn="l" rtl="0" fontAlgn="base">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7pPr>
      <a:lvl8pPr marL="1371600" algn="l" rtl="0" fontAlgn="base">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8pPr>
      <a:lvl9pPr marL="1828800" algn="l" rtl="0" fontAlgn="base">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9pPr>
    </p:titleStyle>
    <p:bodyStyle>
      <a:lvl1pPr marL="342900" indent="-342900" algn="just" defTabSz="257175" rtl="0" eaLnBrk="0" fontAlgn="base" hangingPunct="0">
        <a:lnSpc>
          <a:spcPct val="150000"/>
        </a:lnSpc>
        <a:spcBef>
          <a:spcPct val="0"/>
        </a:spcBef>
        <a:spcAft>
          <a:spcPct val="0"/>
        </a:spcAft>
        <a:buChar char="•"/>
        <a:tabLst>
          <a:tab pos="757238" algn="l"/>
          <a:tab pos="8072438" algn="r"/>
        </a:tabLst>
        <a:defRPr sz="2800" b="1">
          <a:solidFill>
            <a:srgbClr val="4346BD"/>
          </a:solidFill>
          <a:latin typeface="+mn-lt"/>
          <a:ea typeface="+mn-ea"/>
          <a:cs typeface="+mn-cs"/>
        </a:defRPr>
      </a:lvl1pPr>
      <a:lvl2pPr marL="1588" indent="455613" algn="just" defTabSz="257175" rtl="0" eaLnBrk="0" fontAlgn="base" hangingPunct="0">
        <a:lnSpc>
          <a:spcPct val="150000"/>
        </a:lnSpc>
        <a:spcBef>
          <a:spcPct val="5000"/>
        </a:spcBef>
        <a:spcAft>
          <a:spcPct val="5000"/>
        </a:spcAft>
        <a:buChar char="–"/>
        <a:tabLst>
          <a:tab pos="757238" algn="l"/>
          <a:tab pos="8072438" algn="r"/>
        </a:tabLst>
        <a:defRPr kumimoji="1" sz="2800">
          <a:solidFill>
            <a:schemeClr val="tx1"/>
          </a:solidFill>
          <a:latin typeface="Times New Roman" pitchFamily="18" charset="0"/>
          <a:ea typeface="標楷體" pitchFamily="65" charset="-120"/>
        </a:defRPr>
      </a:lvl2pPr>
      <a:lvl3pPr marL="282575" indent="-279400" algn="just" defTabSz="257175" rtl="0" eaLnBrk="0" fontAlgn="base" hangingPunct="0">
        <a:lnSpc>
          <a:spcPct val="150000"/>
        </a:lnSpc>
        <a:spcBef>
          <a:spcPct val="5000"/>
        </a:spcBef>
        <a:spcAft>
          <a:spcPct val="5000"/>
        </a:spcAft>
        <a:buChar char="•"/>
        <a:tabLst>
          <a:tab pos="757238" algn="l"/>
          <a:tab pos="8072438" algn="r"/>
        </a:tabLst>
        <a:defRPr sz="2800">
          <a:solidFill>
            <a:schemeClr val="tx1"/>
          </a:solidFill>
          <a:latin typeface="Times New Roman" pitchFamily="18" charset="0"/>
          <a:ea typeface="標楷體" pitchFamily="65" charset="-120"/>
        </a:defRPr>
      </a:lvl3pPr>
      <a:lvl4pPr marL="284163" indent="1087438" algn="just" defTabSz="257175" rtl="0" eaLnBrk="0" fontAlgn="base" hangingPunct="0">
        <a:lnSpc>
          <a:spcPct val="150000"/>
        </a:lnSpc>
        <a:spcBef>
          <a:spcPct val="5000"/>
        </a:spcBef>
        <a:spcAft>
          <a:spcPct val="5000"/>
        </a:spcAft>
        <a:buChar char="–"/>
        <a:tabLst>
          <a:tab pos="757238" algn="l"/>
          <a:tab pos="8072438" algn="r"/>
        </a:tabLst>
        <a:defRPr kumimoji="1" sz="2800">
          <a:solidFill>
            <a:schemeClr val="tx1"/>
          </a:solidFill>
          <a:latin typeface="Times New Roman" pitchFamily="18" charset="0"/>
          <a:ea typeface="標楷體" pitchFamily="65" charset="-120"/>
        </a:defRPr>
      </a:lvl4pPr>
      <a:lvl5pPr marL="285750" indent="1543050" algn="l" defTabSz="257175" rtl="0" eaLnBrk="0" fontAlgn="base" hangingPunct="0">
        <a:lnSpc>
          <a:spcPct val="150000"/>
        </a:lnSpc>
        <a:spcBef>
          <a:spcPct val="5000"/>
        </a:spcBef>
        <a:spcAft>
          <a:spcPct val="5000"/>
        </a:spcAft>
        <a:buChar char="»"/>
        <a:tabLst>
          <a:tab pos="757238" algn="l"/>
          <a:tab pos="8072438" algn="r"/>
        </a:tabLst>
        <a:defRPr kumimoji="1" sz="2800">
          <a:solidFill>
            <a:schemeClr val="tx1"/>
          </a:solidFill>
          <a:latin typeface="Times New Roman" pitchFamily="18" charset="0"/>
          <a:ea typeface="標楷體" pitchFamily="65" charset="-120"/>
        </a:defRPr>
      </a:lvl5pPr>
      <a:lvl6pPr marL="2125663" algn="ctr" rtl="0" fontAlgn="base">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6pPr>
      <a:lvl7pPr marL="2582863" algn="ctr" rtl="0" fontAlgn="base">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7pPr>
      <a:lvl8pPr marL="3040063" algn="ctr" rtl="0" fontAlgn="base">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8pPr>
      <a:lvl9pPr marL="3497263" algn="ctr" rtl="0" fontAlgn="base">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ext Box 2"/>
          <p:cNvSpPr txBox="1">
            <a:spLocks noChangeArrowheads="1"/>
          </p:cNvSpPr>
          <p:nvPr/>
        </p:nvSpPr>
        <p:spPr bwMode="auto">
          <a:xfrm>
            <a:off x="4221163" y="6486525"/>
            <a:ext cx="666750" cy="274638"/>
          </a:xfrm>
          <a:prstGeom prst="rect">
            <a:avLst/>
          </a:prstGeom>
          <a:noFill/>
          <a:ln>
            <a:noFill/>
          </a:ln>
          <a:extLst/>
        </p:spPr>
        <p:txBody>
          <a:bodyPr wrap="none">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zh-TW" altLang="en-US" sz="1200" b="0" smtClean="0">
                <a:solidFill>
                  <a:schemeClr val="tx1"/>
                </a:solidFill>
              </a:rPr>
              <a:t>第</a:t>
            </a:r>
            <a:fld id="{5A2C9EC2-6118-462F-AF9E-FF0551EC7712}" type="slidenum">
              <a:rPr lang="zh-TW" altLang="en-US" sz="1200" b="0" smtClean="0">
                <a:solidFill>
                  <a:schemeClr val="tx1"/>
                </a:solidFill>
              </a:rPr>
              <a:pPr algn="ctr" eaLnBrk="1" hangingPunct="1">
                <a:defRPr/>
              </a:pPr>
              <a:t>‹#›</a:t>
            </a:fld>
            <a:r>
              <a:rPr lang="zh-TW" altLang="en-US" sz="1200" b="0" smtClean="0">
                <a:solidFill>
                  <a:schemeClr val="tx1"/>
                </a:solidFill>
              </a:rPr>
              <a:t>頁</a:t>
            </a:r>
            <a:endParaRPr lang="zh-TW" altLang="en-US" b="0" smtClean="0">
              <a:solidFill>
                <a:schemeClr val="tx1"/>
              </a:solidFill>
              <a:latin typeface="Arial" charset="0"/>
              <a:ea typeface="新細明體" charset="-120"/>
            </a:endParaRPr>
          </a:p>
        </p:txBody>
      </p:sp>
      <p:sp>
        <p:nvSpPr>
          <p:cNvPr id="66563" name="Rectangle 3"/>
          <p:cNvSpPr>
            <a:spLocks noGrp="1" noChangeArrowheads="1"/>
          </p:cNvSpPr>
          <p:nvPr>
            <p:ph type="title"/>
          </p:nvPr>
        </p:nvSpPr>
        <p:spPr bwMode="auto">
          <a:xfrm>
            <a:off x="179388" y="549275"/>
            <a:ext cx="8264525" cy="720725"/>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53252" name="Rectangle 4"/>
          <p:cNvSpPr>
            <a:spLocks noGrp="1" noChangeArrowheads="1"/>
          </p:cNvSpPr>
          <p:nvPr>
            <p:ph type="body" idx="1"/>
          </p:nvPr>
        </p:nvSpPr>
        <p:spPr bwMode="auto">
          <a:xfrm>
            <a:off x="179388" y="1341438"/>
            <a:ext cx="8264525" cy="5040312"/>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zh-TW" altLang="en-US" dirty="0" smtClean="0"/>
              <a:t>小小節按一下以編輯母片以編輯母片以編輯母片以編輯母片以編輯母片</a:t>
            </a:r>
          </a:p>
          <a:p>
            <a:pPr lvl="1"/>
            <a:r>
              <a:rPr lang="zh-TW" altLang="en-US" dirty="0" smtClean="0"/>
              <a:t>一般內文</a:t>
            </a:r>
            <a:r>
              <a:rPr lang="en-US" altLang="zh-TW" dirty="0" smtClean="0"/>
              <a:t>(</a:t>
            </a:r>
            <a:r>
              <a:rPr lang="zh-TW" altLang="en-US" dirty="0" smtClean="0"/>
              <a:t>按一次</a:t>
            </a:r>
            <a:r>
              <a:rPr lang="en-US" altLang="zh-TW" dirty="0" smtClean="0"/>
              <a:t>Tab</a:t>
            </a:r>
            <a:r>
              <a:rPr lang="zh-TW" altLang="en-US" dirty="0" smtClean="0"/>
              <a:t>空</a:t>
            </a:r>
            <a:r>
              <a:rPr lang="en-US" altLang="zh-TW" dirty="0" smtClean="0"/>
              <a:t>2</a:t>
            </a:r>
            <a:r>
              <a:rPr lang="zh-TW" altLang="en-US" dirty="0" smtClean="0"/>
              <a:t>格</a:t>
            </a:r>
            <a:r>
              <a:rPr lang="en-US" altLang="zh-TW" dirty="0" smtClean="0"/>
              <a:t>)</a:t>
            </a:r>
            <a:r>
              <a:rPr lang="zh-TW" altLang="en-US" dirty="0" smtClean="0"/>
              <a:t>第二層第二層第二層第二層第二層第二層第二層第二層第二層</a:t>
            </a:r>
          </a:p>
          <a:p>
            <a:pPr lvl="2"/>
            <a:r>
              <a:rPr lang="en-US" altLang="zh-TW" dirty="0" smtClean="0"/>
              <a:t>n.</a:t>
            </a:r>
            <a:r>
              <a:rPr lang="zh-TW" altLang="en-US" dirty="0" smtClean="0"/>
              <a:t>第三層第三層第三層第三層第三層第三層第三層第三層第三層第三層第三層第三層</a:t>
            </a:r>
          </a:p>
          <a:p>
            <a:pPr lvl="3"/>
            <a:r>
              <a:rPr lang="zh-TW" altLang="en-US" dirty="0" smtClean="0"/>
              <a:t>第四層第四層第四層第四層第四層第四層第四層第四層第四層第四層第四層</a:t>
            </a:r>
          </a:p>
          <a:p>
            <a:pPr lvl="4"/>
            <a:r>
              <a:rPr lang="zh-TW" altLang="en-US" dirty="0" smtClean="0"/>
              <a:t>圖說：第五層第五層第五層第五層第五層</a:t>
            </a:r>
          </a:p>
        </p:txBody>
      </p:sp>
      <p:grpSp>
        <p:nvGrpSpPr>
          <p:cNvPr id="2" name="Group 7"/>
          <p:cNvGrpSpPr>
            <a:grpSpLocks/>
          </p:cNvGrpSpPr>
          <p:nvPr/>
        </p:nvGrpSpPr>
        <p:grpSpPr bwMode="auto">
          <a:xfrm>
            <a:off x="6732588" y="6453188"/>
            <a:ext cx="2016125" cy="404812"/>
            <a:chOff x="4241" y="4065"/>
            <a:chExt cx="1270" cy="255"/>
          </a:xfrm>
        </p:grpSpPr>
        <p:sp>
          <p:nvSpPr>
            <p:cNvPr id="1045" name="AutoShape 8">
              <a:hlinkClick r:id="" action="ppaction://hlinkshowjump?jump=firstslide" highlightClick="1"/>
            </p:cNvPr>
            <p:cNvSpPr>
              <a:spLocks noChangeArrowheads="1"/>
            </p:cNvSpPr>
            <p:nvPr userDrawn="1"/>
          </p:nvSpPr>
          <p:spPr bwMode="auto">
            <a:xfrm>
              <a:off x="4241" y="4065"/>
              <a:ext cx="227" cy="255"/>
            </a:xfrm>
            <a:prstGeom prst="actionButtonBeginning">
              <a:avLst/>
            </a:prstGeom>
            <a:solidFill>
              <a:schemeClr val="accent1">
                <a:alpha val="0"/>
              </a:schemeClr>
            </a:solidFill>
            <a:ln w="9525">
              <a:noFill/>
              <a:miter lim="800000"/>
              <a:headEnd/>
              <a:tailEnd/>
            </a:ln>
          </p:spPr>
          <p:txBody>
            <a:bodyPr wrap="none" anchor="ctr"/>
            <a:lstStyle/>
            <a:p>
              <a:pPr>
                <a:defRPr/>
              </a:pPr>
              <a:endParaRPr lang="zh-TW" altLang="en-US"/>
            </a:p>
          </p:txBody>
        </p:sp>
        <p:sp>
          <p:nvSpPr>
            <p:cNvPr id="1046" name="AutoShape 9">
              <a:hlinkClick r:id="" action="ppaction://hlinkshowjump?jump=lastslide" highlightClick="1"/>
            </p:cNvPr>
            <p:cNvSpPr>
              <a:spLocks noChangeArrowheads="1"/>
            </p:cNvSpPr>
            <p:nvPr userDrawn="1"/>
          </p:nvSpPr>
          <p:spPr bwMode="auto">
            <a:xfrm>
              <a:off x="5284" y="4065"/>
              <a:ext cx="227" cy="255"/>
            </a:xfrm>
            <a:prstGeom prst="actionButtonEnd">
              <a:avLst/>
            </a:prstGeom>
            <a:solidFill>
              <a:schemeClr val="accent1">
                <a:alpha val="0"/>
              </a:schemeClr>
            </a:solidFill>
            <a:ln w="9525">
              <a:noFill/>
              <a:miter lim="800000"/>
              <a:headEnd/>
              <a:tailEnd/>
            </a:ln>
          </p:spPr>
          <p:txBody>
            <a:bodyPr wrap="none" anchor="ctr"/>
            <a:lstStyle/>
            <a:p>
              <a:pPr>
                <a:defRPr/>
              </a:pPr>
              <a:endParaRPr lang="zh-TW" altLang="en-US"/>
            </a:p>
          </p:txBody>
        </p:sp>
        <p:sp>
          <p:nvSpPr>
            <p:cNvPr id="1047" name="AutoShape 10">
              <a:hlinkClick r:id="" action="ppaction://hlinkshowjump?jump=previousslide" highlightClick="1"/>
            </p:cNvPr>
            <p:cNvSpPr>
              <a:spLocks noChangeArrowheads="1"/>
            </p:cNvSpPr>
            <p:nvPr userDrawn="1"/>
          </p:nvSpPr>
          <p:spPr bwMode="auto">
            <a:xfrm>
              <a:off x="4468" y="4065"/>
              <a:ext cx="226" cy="255"/>
            </a:xfrm>
            <a:prstGeom prst="actionButtonBackPrevious">
              <a:avLst/>
            </a:prstGeom>
            <a:solidFill>
              <a:schemeClr val="accent1">
                <a:alpha val="0"/>
              </a:schemeClr>
            </a:solidFill>
            <a:ln w="9525">
              <a:noFill/>
              <a:miter lim="800000"/>
              <a:headEnd/>
              <a:tailEnd/>
            </a:ln>
          </p:spPr>
          <p:txBody>
            <a:bodyPr wrap="none" anchor="ctr"/>
            <a:lstStyle/>
            <a:p>
              <a:pPr>
                <a:defRPr/>
              </a:pPr>
              <a:endParaRPr lang="zh-TW" altLang="en-US"/>
            </a:p>
          </p:txBody>
        </p:sp>
        <p:sp>
          <p:nvSpPr>
            <p:cNvPr id="1048" name="AutoShape 11">
              <a:hlinkClick r:id="" action="ppaction://hlinkshowjump?jump=nextslide" highlightClick="1"/>
            </p:cNvPr>
            <p:cNvSpPr>
              <a:spLocks noChangeArrowheads="1"/>
            </p:cNvSpPr>
            <p:nvPr userDrawn="1"/>
          </p:nvSpPr>
          <p:spPr bwMode="auto">
            <a:xfrm>
              <a:off x="5057" y="4065"/>
              <a:ext cx="227" cy="255"/>
            </a:xfrm>
            <a:prstGeom prst="actionButtonForwardNext">
              <a:avLst/>
            </a:prstGeom>
            <a:solidFill>
              <a:schemeClr val="accent1">
                <a:alpha val="0"/>
              </a:schemeClr>
            </a:solidFill>
            <a:ln w="9525">
              <a:noFill/>
              <a:miter lim="800000"/>
              <a:headEnd/>
              <a:tailEnd/>
            </a:ln>
          </p:spPr>
          <p:txBody>
            <a:bodyPr wrap="none" anchor="ctr"/>
            <a:lstStyle/>
            <a:p>
              <a:pPr>
                <a:defRPr/>
              </a:pPr>
              <a:endParaRPr lang="zh-TW" altLang="en-US"/>
            </a:p>
          </p:txBody>
        </p:sp>
        <p:sp>
          <p:nvSpPr>
            <p:cNvPr id="1049" name="AutoShape 12">
              <a:hlinkClick r:id="" action="ppaction://hlinkshowjump?jump=firstslide" highlightClick="1"/>
            </p:cNvPr>
            <p:cNvSpPr>
              <a:spLocks noChangeArrowheads="1"/>
            </p:cNvSpPr>
            <p:nvPr userDrawn="1"/>
          </p:nvSpPr>
          <p:spPr bwMode="auto">
            <a:xfrm>
              <a:off x="4694" y="4065"/>
              <a:ext cx="363" cy="255"/>
            </a:xfrm>
            <a:prstGeom prst="actionButtonHome">
              <a:avLst/>
            </a:prstGeom>
            <a:solidFill>
              <a:schemeClr val="accent1">
                <a:alpha val="0"/>
              </a:schemeClr>
            </a:solidFill>
            <a:ln w="9525">
              <a:noFill/>
              <a:miter lim="800000"/>
              <a:headEnd/>
              <a:tailEnd/>
            </a:ln>
          </p:spPr>
          <p:txBody>
            <a:bodyPr wrap="none" anchor="ctr"/>
            <a:lstStyle/>
            <a:p>
              <a:pPr>
                <a:defRPr/>
              </a:pPr>
              <a:endParaRPr lang="zh-TW" altLang="en-US"/>
            </a:p>
          </p:txBody>
        </p:sp>
      </p:grpSp>
      <p:pic>
        <p:nvPicPr>
          <p:cNvPr id="53259" name="Picture 29" descr="Icon-01">
            <a:hlinkClick r:id="" action="ppaction://hlinkshowjump?jump=firstslide"/>
          </p:cNvPr>
          <p:cNvPicPr>
            <a:picLocks noChangeAspect="1" noChangeArrowheads="1"/>
          </p:cNvPicPr>
          <p:nvPr userDrawn="1"/>
        </p:nvPicPr>
        <p:blipFill>
          <a:blip r:embed="rId14"/>
          <a:srcRect/>
          <a:stretch>
            <a:fillRect/>
          </a:stretch>
        </p:blipFill>
        <p:spPr bwMode="auto">
          <a:xfrm>
            <a:off x="7770813" y="6523038"/>
            <a:ext cx="328612" cy="301625"/>
          </a:xfrm>
          <a:prstGeom prst="rect">
            <a:avLst/>
          </a:prstGeom>
          <a:noFill/>
          <a:ln w="9525">
            <a:noFill/>
            <a:miter lim="800000"/>
            <a:headEnd/>
            <a:tailEnd/>
          </a:ln>
        </p:spPr>
      </p:pic>
      <p:pic>
        <p:nvPicPr>
          <p:cNvPr id="53260" name="Picture 30" descr="Icon-03">
            <a:hlinkClick r:id="" action="ppaction://hlinkshowjump?jump=nextslide"/>
          </p:cNvPr>
          <p:cNvPicPr>
            <a:picLocks noChangeAspect="1" noChangeArrowheads="1"/>
          </p:cNvPicPr>
          <p:nvPr userDrawn="1"/>
        </p:nvPicPr>
        <p:blipFill>
          <a:blip r:embed="rId15"/>
          <a:srcRect/>
          <a:stretch>
            <a:fillRect/>
          </a:stretch>
        </p:blipFill>
        <p:spPr bwMode="auto">
          <a:xfrm>
            <a:off x="8253413" y="6523038"/>
            <a:ext cx="328612" cy="301625"/>
          </a:xfrm>
          <a:prstGeom prst="rect">
            <a:avLst/>
          </a:prstGeom>
          <a:noFill/>
          <a:ln w="9525">
            <a:noFill/>
            <a:miter lim="800000"/>
            <a:headEnd/>
            <a:tailEnd/>
          </a:ln>
        </p:spPr>
      </p:pic>
      <p:pic>
        <p:nvPicPr>
          <p:cNvPr id="53261" name="Picture 31" descr="Icon-04">
            <a:hlinkClick r:id="" action="ppaction://hlinkshowjump?jump=previousslide"/>
          </p:cNvPr>
          <p:cNvPicPr>
            <a:picLocks noChangeAspect="1" noChangeArrowheads="1"/>
          </p:cNvPicPr>
          <p:nvPr userDrawn="1"/>
        </p:nvPicPr>
        <p:blipFill>
          <a:blip r:embed="rId16"/>
          <a:srcRect/>
          <a:stretch>
            <a:fillRect/>
          </a:stretch>
        </p:blipFill>
        <p:spPr bwMode="auto">
          <a:xfrm>
            <a:off x="7286625" y="6523038"/>
            <a:ext cx="328613" cy="301625"/>
          </a:xfrm>
          <a:prstGeom prst="rect">
            <a:avLst/>
          </a:prstGeom>
          <a:noFill/>
          <a:ln w="9525">
            <a:noFill/>
            <a:miter lim="800000"/>
            <a:headEnd/>
            <a:tailEnd/>
          </a:ln>
        </p:spPr>
      </p:pic>
      <p:pic>
        <p:nvPicPr>
          <p:cNvPr id="53262" name="Picture 32" descr="Icon-05">
            <a:hlinkClick r:id="" action="ppaction://hlinkshowjump?jump=firstslide"/>
          </p:cNvPr>
          <p:cNvPicPr>
            <a:picLocks noChangeAspect="1" noChangeArrowheads="1"/>
          </p:cNvPicPr>
          <p:nvPr userDrawn="1"/>
        </p:nvPicPr>
        <p:blipFill>
          <a:blip r:embed="rId17"/>
          <a:srcRect/>
          <a:stretch>
            <a:fillRect/>
          </a:stretch>
        </p:blipFill>
        <p:spPr bwMode="auto">
          <a:xfrm>
            <a:off x="6804025" y="6523038"/>
            <a:ext cx="328613" cy="301625"/>
          </a:xfrm>
          <a:prstGeom prst="rect">
            <a:avLst/>
          </a:prstGeom>
          <a:noFill/>
          <a:ln w="9525">
            <a:noFill/>
            <a:miter lim="800000"/>
            <a:headEnd/>
            <a:tailEnd/>
          </a:ln>
        </p:spPr>
      </p:pic>
      <p:pic>
        <p:nvPicPr>
          <p:cNvPr id="53263" name="Picture 33" descr="Icon-06">
            <a:hlinkClick r:id="" action="ppaction://hlinkshowjump?jump=lastslide"/>
          </p:cNvPr>
          <p:cNvPicPr>
            <a:picLocks noChangeAspect="1" noChangeArrowheads="1"/>
          </p:cNvPicPr>
          <p:nvPr userDrawn="1"/>
        </p:nvPicPr>
        <p:blipFill>
          <a:blip r:embed="rId18"/>
          <a:srcRect/>
          <a:stretch>
            <a:fillRect/>
          </a:stretch>
        </p:blipFill>
        <p:spPr bwMode="auto">
          <a:xfrm>
            <a:off x="8737600" y="6523038"/>
            <a:ext cx="338138" cy="301625"/>
          </a:xfrm>
          <a:prstGeom prst="rect">
            <a:avLst/>
          </a:prstGeom>
          <a:noFill/>
          <a:ln w="9525">
            <a:noFill/>
            <a:miter lim="800000"/>
            <a:headEnd/>
            <a:tailEnd/>
          </a:ln>
        </p:spPr>
      </p:pic>
      <p:sp>
        <p:nvSpPr>
          <p:cNvPr id="18" name="Rectangle 6">
            <a:hlinkClick r:id="rId19" action="ppaction://hlinksldjump"/>
          </p:cNvPr>
          <p:cNvSpPr>
            <a:spLocks noChangeArrowheads="1"/>
          </p:cNvSpPr>
          <p:nvPr userDrawn="1"/>
        </p:nvSpPr>
        <p:spPr bwMode="auto">
          <a:xfrm>
            <a:off x="8551070" y="1058068"/>
            <a:ext cx="609600" cy="287337"/>
          </a:xfrm>
          <a:prstGeom prst="rect">
            <a:avLst/>
          </a:prstGeom>
          <a:solidFill>
            <a:srgbClr val="003366"/>
          </a:solidFill>
          <a:ln w="9525" algn="ctr">
            <a:noFill/>
            <a:miter lim="800000"/>
            <a:headEnd/>
            <a:tailEnd/>
          </a:ln>
        </p:spPr>
        <p:txBody>
          <a:bodyPr wrap="none" anchor="ctr"/>
          <a:lstStyle/>
          <a:p>
            <a:pPr algn="ctr" rtl="0" fontAlgn="base">
              <a:spcBef>
                <a:spcPct val="0"/>
              </a:spcBef>
              <a:spcAft>
                <a:spcPct val="0"/>
              </a:spcAft>
              <a:defRPr/>
            </a:pPr>
            <a:r>
              <a:rPr kumimoji="1" lang="zh-TW" altLang="en-US" b="1" kern="1200" dirty="0" smtClean="0">
                <a:solidFill>
                  <a:schemeClr val="bg1"/>
                </a:solidFill>
                <a:latin typeface="Arial" charset="0"/>
                <a:ea typeface="新細明體" charset="-120"/>
                <a:cs typeface="+mn-cs"/>
              </a:rPr>
              <a:t>前言</a:t>
            </a:r>
            <a:endParaRPr kumimoji="1" lang="en-US" altLang="zh-TW" b="1" kern="1200" dirty="0">
              <a:solidFill>
                <a:schemeClr val="bg1"/>
              </a:solidFill>
              <a:latin typeface="Arial" charset="0"/>
              <a:ea typeface="新細明體" charset="-120"/>
              <a:cs typeface="+mn-cs"/>
            </a:endParaRPr>
          </a:p>
        </p:txBody>
      </p:sp>
      <p:sp>
        <p:nvSpPr>
          <p:cNvPr id="17" name="Rectangle 6">
            <a:hlinkClick r:id="rId20" action="ppaction://hlinksldjump"/>
          </p:cNvPr>
          <p:cNvSpPr>
            <a:spLocks noChangeArrowheads="1"/>
          </p:cNvSpPr>
          <p:nvPr userDrawn="1"/>
        </p:nvSpPr>
        <p:spPr bwMode="auto">
          <a:xfrm>
            <a:off x="8540592" y="1425574"/>
            <a:ext cx="609600" cy="287337"/>
          </a:xfrm>
          <a:prstGeom prst="rect">
            <a:avLst/>
          </a:prstGeom>
          <a:solidFill>
            <a:schemeClr val="folHlink"/>
          </a:solidFill>
          <a:ln w="9525" algn="ctr">
            <a:noFill/>
            <a:miter lim="800000"/>
            <a:headEnd/>
            <a:tailEnd/>
          </a:ln>
        </p:spPr>
        <p:txBody>
          <a:bodyPr wrap="none" anchor="ctr"/>
          <a:lstStyle/>
          <a:p>
            <a:pPr lvl="0" algn="ctr"/>
            <a:r>
              <a:rPr lang="en-US" altLang="zh-TW" b="1" dirty="0" smtClean="0">
                <a:solidFill>
                  <a:srgbClr val="777777"/>
                </a:solidFill>
              </a:rPr>
              <a:t>7-1</a:t>
            </a:r>
            <a:endParaRPr lang="en-US" altLang="zh-TW" b="1" dirty="0">
              <a:solidFill>
                <a:srgbClr val="777777"/>
              </a:solidFill>
            </a:endParaRPr>
          </a:p>
        </p:txBody>
      </p:sp>
    </p:spTree>
    <p:extLst>
      <p:ext uri="{BB962C8B-B14F-4D97-AF65-F5344CB8AC3E}">
        <p14:creationId xmlns:p14="http://schemas.microsoft.com/office/powerpoint/2010/main" val="631565815"/>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ransition advClick="0">
    <p:wipe/>
  </p:transition>
  <p:timing>
    <p:tnLst>
      <p:par>
        <p:cTn id="1" dur="indefinite" restart="never" nodeType="tmRoot"/>
      </p:par>
    </p:tnLst>
  </p:timing>
  <p:txStyles>
    <p:titleStyle>
      <a:lvl1pPr algn="l" rtl="0" eaLnBrk="0" fontAlgn="base" hangingPunct="0">
        <a:spcBef>
          <a:spcPct val="0"/>
        </a:spcBef>
        <a:spcAft>
          <a:spcPct val="0"/>
        </a:spcAft>
        <a:defRPr kumimoji="1" sz="3600" b="1">
          <a:solidFill>
            <a:srgbClr val="0099CC"/>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2pPr>
      <a:lvl3pPr algn="l" rtl="0" eaLnBrk="0" fontAlgn="base" hangingPunct="0">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3pPr>
      <a:lvl4pPr algn="l" rtl="0" eaLnBrk="0" fontAlgn="base" hangingPunct="0">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4pPr>
      <a:lvl5pPr algn="l" rtl="0" eaLnBrk="0" fontAlgn="base" hangingPunct="0">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5pPr>
      <a:lvl6pPr marL="457200" algn="l" rtl="0" fontAlgn="base">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6pPr>
      <a:lvl7pPr marL="914400" algn="l" rtl="0" fontAlgn="base">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7pPr>
      <a:lvl8pPr marL="1371600" algn="l" rtl="0" fontAlgn="base">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8pPr>
      <a:lvl9pPr marL="1828800" algn="l" rtl="0" fontAlgn="base">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9pPr>
    </p:titleStyle>
    <p:bodyStyle>
      <a:lvl1pPr marL="342900" indent="-342900" algn="just" defTabSz="257175" rtl="0" eaLnBrk="0" fontAlgn="base" hangingPunct="0">
        <a:lnSpc>
          <a:spcPct val="150000"/>
        </a:lnSpc>
        <a:spcBef>
          <a:spcPct val="0"/>
        </a:spcBef>
        <a:spcAft>
          <a:spcPct val="0"/>
        </a:spcAft>
        <a:buChar char="•"/>
        <a:tabLst>
          <a:tab pos="757238" algn="l"/>
          <a:tab pos="8072438" algn="r"/>
        </a:tabLst>
        <a:defRPr sz="2800" b="1">
          <a:solidFill>
            <a:srgbClr val="4346BD"/>
          </a:solidFill>
          <a:latin typeface="+mn-lt"/>
          <a:ea typeface="+mn-ea"/>
          <a:cs typeface="+mn-cs"/>
        </a:defRPr>
      </a:lvl1pPr>
      <a:lvl2pPr marL="1588" indent="455613" algn="just" defTabSz="257175" rtl="0" eaLnBrk="0" fontAlgn="base" hangingPunct="0">
        <a:lnSpc>
          <a:spcPct val="150000"/>
        </a:lnSpc>
        <a:spcBef>
          <a:spcPct val="5000"/>
        </a:spcBef>
        <a:spcAft>
          <a:spcPct val="5000"/>
        </a:spcAft>
        <a:buChar char="–"/>
        <a:tabLst>
          <a:tab pos="757238" algn="l"/>
          <a:tab pos="8072438" algn="r"/>
        </a:tabLst>
        <a:defRPr kumimoji="1" sz="2800">
          <a:solidFill>
            <a:schemeClr val="tx1"/>
          </a:solidFill>
          <a:latin typeface="Times New Roman" pitchFamily="18" charset="0"/>
          <a:ea typeface="標楷體" pitchFamily="65" charset="-120"/>
        </a:defRPr>
      </a:lvl2pPr>
      <a:lvl3pPr marL="282575" indent="-279400" algn="just" defTabSz="257175" rtl="0" eaLnBrk="0" fontAlgn="base" hangingPunct="0">
        <a:lnSpc>
          <a:spcPct val="150000"/>
        </a:lnSpc>
        <a:spcBef>
          <a:spcPct val="5000"/>
        </a:spcBef>
        <a:spcAft>
          <a:spcPct val="5000"/>
        </a:spcAft>
        <a:buChar char="•"/>
        <a:tabLst>
          <a:tab pos="757238" algn="l"/>
          <a:tab pos="8072438" algn="r"/>
        </a:tabLst>
        <a:defRPr sz="2800">
          <a:solidFill>
            <a:schemeClr val="tx1"/>
          </a:solidFill>
          <a:latin typeface="Times New Roman" pitchFamily="18" charset="0"/>
          <a:ea typeface="標楷體" pitchFamily="65" charset="-120"/>
        </a:defRPr>
      </a:lvl3pPr>
      <a:lvl4pPr marL="284163" indent="1087438" algn="just" defTabSz="257175" rtl="0" eaLnBrk="0" fontAlgn="base" hangingPunct="0">
        <a:lnSpc>
          <a:spcPct val="150000"/>
        </a:lnSpc>
        <a:spcBef>
          <a:spcPct val="5000"/>
        </a:spcBef>
        <a:spcAft>
          <a:spcPct val="5000"/>
        </a:spcAft>
        <a:buChar char="–"/>
        <a:tabLst>
          <a:tab pos="757238" algn="l"/>
          <a:tab pos="8072438" algn="r"/>
        </a:tabLst>
        <a:defRPr kumimoji="1" sz="2800">
          <a:solidFill>
            <a:schemeClr val="tx1"/>
          </a:solidFill>
          <a:latin typeface="Times New Roman" pitchFamily="18" charset="0"/>
          <a:ea typeface="標楷體" pitchFamily="65" charset="-120"/>
        </a:defRPr>
      </a:lvl4pPr>
      <a:lvl5pPr marL="285750" indent="1543050" algn="l" defTabSz="257175" rtl="0" eaLnBrk="0" fontAlgn="base" hangingPunct="0">
        <a:lnSpc>
          <a:spcPct val="150000"/>
        </a:lnSpc>
        <a:spcBef>
          <a:spcPct val="5000"/>
        </a:spcBef>
        <a:spcAft>
          <a:spcPct val="5000"/>
        </a:spcAft>
        <a:buChar char="»"/>
        <a:tabLst>
          <a:tab pos="757238" algn="l"/>
          <a:tab pos="8072438" algn="r"/>
        </a:tabLst>
        <a:defRPr kumimoji="1" sz="2800">
          <a:solidFill>
            <a:schemeClr val="tx1"/>
          </a:solidFill>
          <a:latin typeface="Times New Roman" pitchFamily="18" charset="0"/>
          <a:ea typeface="標楷體" pitchFamily="65" charset="-120"/>
        </a:defRPr>
      </a:lvl5pPr>
      <a:lvl6pPr marL="2125663" algn="ctr" rtl="0" fontAlgn="base">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6pPr>
      <a:lvl7pPr marL="2582863" algn="ctr" rtl="0" fontAlgn="base">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7pPr>
      <a:lvl8pPr marL="3040063" algn="ctr" rtl="0" fontAlgn="base">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8pPr>
      <a:lvl9pPr marL="3497263" algn="ctr" rtl="0" fontAlgn="base">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ext Box 2"/>
          <p:cNvSpPr txBox="1">
            <a:spLocks noChangeArrowheads="1"/>
          </p:cNvSpPr>
          <p:nvPr/>
        </p:nvSpPr>
        <p:spPr bwMode="auto">
          <a:xfrm>
            <a:off x="4221163" y="6486525"/>
            <a:ext cx="666750" cy="274638"/>
          </a:xfrm>
          <a:prstGeom prst="rect">
            <a:avLst/>
          </a:prstGeom>
          <a:noFill/>
          <a:ln>
            <a:noFill/>
          </a:ln>
          <a:extLst/>
        </p:spPr>
        <p:txBody>
          <a:bodyPr wrap="none">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zh-TW" altLang="en-US" sz="1200" b="0" smtClean="0">
                <a:solidFill>
                  <a:schemeClr val="tx1"/>
                </a:solidFill>
              </a:rPr>
              <a:t>第</a:t>
            </a:r>
            <a:fld id="{5A2C9EC2-6118-462F-AF9E-FF0551EC7712}" type="slidenum">
              <a:rPr lang="zh-TW" altLang="en-US" sz="1200" b="0" smtClean="0">
                <a:solidFill>
                  <a:schemeClr val="tx1"/>
                </a:solidFill>
              </a:rPr>
              <a:pPr algn="ctr" eaLnBrk="1" hangingPunct="1">
                <a:defRPr/>
              </a:pPr>
              <a:t>‹#›</a:t>
            </a:fld>
            <a:r>
              <a:rPr lang="zh-TW" altLang="en-US" sz="1200" b="0" smtClean="0">
                <a:solidFill>
                  <a:schemeClr val="tx1"/>
                </a:solidFill>
              </a:rPr>
              <a:t>頁</a:t>
            </a:r>
            <a:endParaRPr lang="zh-TW" altLang="en-US" b="0" smtClean="0">
              <a:solidFill>
                <a:schemeClr val="tx1"/>
              </a:solidFill>
              <a:latin typeface="Arial" charset="0"/>
              <a:ea typeface="新細明體" charset="-120"/>
            </a:endParaRPr>
          </a:p>
        </p:txBody>
      </p:sp>
      <p:sp>
        <p:nvSpPr>
          <p:cNvPr id="66563" name="Rectangle 3"/>
          <p:cNvSpPr>
            <a:spLocks noGrp="1" noChangeArrowheads="1"/>
          </p:cNvSpPr>
          <p:nvPr>
            <p:ph type="title"/>
          </p:nvPr>
        </p:nvSpPr>
        <p:spPr bwMode="auto">
          <a:xfrm>
            <a:off x="179388" y="549275"/>
            <a:ext cx="8264525" cy="720725"/>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53252" name="Rectangle 4"/>
          <p:cNvSpPr>
            <a:spLocks noGrp="1" noChangeArrowheads="1"/>
          </p:cNvSpPr>
          <p:nvPr>
            <p:ph type="body" idx="1"/>
          </p:nvPr>
        </p:nvSpPr>
        <p:spPr bwMode="auto">
          <a:xfrm>
            <a:off x="179388" y="1341438"/>
            <a:ext cx="8264525" cy="5040312"/>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zh-TW" altLang="en-US" dirty="0" smtClean="0"/>
              <a:t>小小節按一下以編輯母片以編輯母片以編輯母片以編輯母片以編輯母片</a:t>
            </a:r>
          </a:p>
          <a:p>
            <a:pPr lvl="1"/>
            <a:r>
              <a:rPr lang="zh-TW" altLang="en-US" dirty="0" smtClean="0"/>
              <a:t>一般內文</a:t>
            </a:r>
            <a:r>
              <a:rPr lang="en-US" altLang="zh-TW" dirty="0" smtClean="0"/>
              <a:t>(</a:t>
            </a:r>
            <a:r>
              <a:rPr lang="zh-TW" altLang="en-US" dirty="0" smtClean="0"/>
              <a:t>按一次</a:t>
            </a:r>
            <a:r>
              <a:rPr lang="en-US" altLang="zh-TW" dirty="0" smtClean="0"/>
              <a:t>Tab</a:t>
            </a:r>
            <a:r>
              <a:rPr lang="zh-TW" altLang="en-US" dirty="0" smtClean="0"/>
              <a:t>空</a:t>
            </a:r>
            <a:r>
              <a:rPr lang="en-US" altLang="zh-TW" dirty="0" smtClean="0"/>
              <a:t>2</a:t>
            </a:r>
            <a:r>
              <a:rPr lang="zh-TW" altLang="en-US" dirty="0" smtClean="0"/>
              <a:t>格</a:t>
            </a:r>
            <a:r>
              <a:rPr lang="en-US" altLang="zh-TW" dirty="0" smtClean="0"/>
              <a:t>)</a:t>
            </a:r>
            <a:r>
              <a:rPr lang="zh-TW" altLang="en-US" dirty="0" smtClean="0"/>
              <a:t>第二層第二層第二層第二層第二層第二層第二層第二層第二層</a:t>
            </a:r>
          </a:p>
          <a:p>
            <a:pPr lvl="2"/>
            <a:r>
              <a:rPr lang="en-US" altLang="zh-TW" dirty="0" smtClean="0"/>
              <a:t>n.</a:t>
            </a:r>
            <a:r>
              <a:rPr lang="zh-TW" altLang="en-US" dirty="0" smtClean="0"/>
              <a:t>第三層第三層第三層第三層第三層第三層第三層第三層第三層第三層第三層第三層</a:t>
            </a:r>
          </a:p>
          <a:p>
            <a:pPr lvl="3"/>
            <a:r>
              <a:rPr lang="zh-TW" altLang="en-US" dirty="0" smtClean="0"/>
              <a:t>第四層第四層第四層第四層第四層第四層第四層第四層第四層第四層第四層</a:t>
            </a:r>
          </a:p>
          <a:p>
            <a:pPr lvl="4"/>
            <a:r>
              <a:rPr lang="zh-TW" altLang="en-US" dirty="0" smtClean="0"/>
              <a:t>圖說：第五層第五層第五層第五層第五層</a:t>
            </a:r>
          </a:p>
        </p:txBody>
      </p:sp>
      <p:grpSp>
        <p:nvGrpSpPr>
          <p:cNvPr id="2" name="Group 7"/>
          <p:cNvGrpSpPr>
            <a:grpSpLocks/>
          </p:cNvGrpSpPr>
          <p:nvPr/>
        </p:nvGrpSpPr>
        <p:grpSpPr bwMode="auto">
          <a:xfrm>
            <a:off x="6732588" y="6453188"/>
            <a:ext cx="2016125" cy="404812"/>
            <a:chOff x="4241" y="4065"/>
            <a:chExt cx="1270" cy="255"/>
          </a:xfrm>
        </p:grpSpPr>
        <p:sp>
          <p:nvSpPr>
            <p:cNvPr id="1045" name="AutoShape 8">
              <a:hlinkClick r:id="" action="ppaction://hlinkshowjump?jump=firstslide" highlightClick="1"/>
            </p:cNvPr>
            <p:cNvSpPr>
              <a:spLocks noChangeArrowheads="1"/>
            </p:cNvSpPr>
            <p:nvPr userDrawn="1"/>
          </p:nvSpPr>
          <p:spPr bwMode="auto">
            <a:xfrm>
              <a:off x="4241" y="4065"/>
              <a:ext cx="227" cy="255"/>
            </a:xfrm>
            <a:prstGeom prst="actionButtonBeginning">
              <a:avLst/>
            </a:prstGeom>
            <a:solidFill>
              <a:schemeClr val="accent1">
                <a:alpha val="0"/>
              </a:schemeClr>
            </a:solidFill>
            <a:ln w="9525">
              <a:noFill/>
              <a:miter lim="800000"/>
              <a:headEnd/>
              <a:tailEnd/>
            </a:ln>
          </p:spPr>
          <p:txBody>
            <a:bodyPr wrap="none" anchor="ctr"/>
            <a:lstStyle/>
            <a:p>
              <a:pPr>
                <a:defRPr/>
              </a:pPr>
              <a:endParaRPr lang="zh-TW" altLang="en-US"/>
            </a:p>
          </p:txBody>
        </p:sp>
        <p:sp>
          <p:nvSpPr>
            <p:cNvPr id="1046" name="AutoShape 9">
              <a:hlinkClick r:id="" action="ppaction://hlinkshowjump?jump=lastslide" highlightClick="1"/>
            </p:cNvPr>
            <p:cNvSpPr>
              <a:spLocks noChangeArrowheads="1"/>
            </p:cNvSpPr>
            <p:nvPr userDrawn="1"/>
          </p:nvSpPr>
          <p:spPr bwMode="auto">
            <a:xfrm>
              <a:off x="5284" y="4065"/>
              <a:ext cx="227" cy="255"/>
            </a:xfrm>
            <a:prstGeom prst="actionButtonEnd">
              <a:avLst/>
            </a:prstGeom>
            <a:solidFill>
              <a:schemeClr val="accent1">
                <a:alpha val="0"/>
              </a:schemeClr>
            </a:solidFill>
            <a:ln w="9525">
              <a:noFill/>
              <a:miter lim="800000"/>
              <a:headEnd/>
              <a:tailEnd/>
            </a:ln>
          </p:spPr>
          <p:txBody>
            <a:bodyPr wrap="none" anchor="ctr"/>
            <a:lstStyle/>
            <a:p>
              <a:pPr>
                <a:defRPr/>
              </a:pPr>
              <a:endParaRPr lang="zh-TW" altLang="en-US"/>
            </a:p>
          </p:txBody>
        </p:sp>
        <p:sp>
          <p:nvSpPr>
            <p:cNvPr id="1047" name="AutoShape 10">
              <a:hlinkClick r:id="" action="ppaction://hlinkshowjump?jump=previousslide" highlightClick="1"/>
            </p:cNvPr>
            <p:cNvSpPr>
              <a:spLocks noChangeArrowheads="1"/>
            </p:cNvSpPr>
            <p:nvPr userDrawn="1"/>
          </p:nvSpPr>
          <p:spPr bwMode="auto">
            <a:xfrm>
              <a:off x="4468" y="4065"/>
              <a:ext cx="226" cy="255"/>
            </a:xfrm>
            <a:prstGeom prst="actionButtonBackPrevious">
              <a:avLst/>
            </a:prstGeom>
            <a:solidFill>
              <a:schemeClr val="accent1">
                <a:alpha val="0"/>
              </a:schemeClr>
            </a:solidFill>
            <a:ln w="9525">
              <a:noFill/>
              <a:miter lim="800000"/>
              <a:headEnd/>
              <a:tailEnd/>
            </a:ln>
          </p:spPr>
          <p:txBody>
            <a:bodyPr wrap="none" anchor="ctr"/>
            <a:lstStyle/>
            <a:p>
              <a:pPr>
                <a:defRPr/>
              </a:pPr>
              <a:endParaRPr lang="zh-TW" altLang="en-US"/>
            </a:p>
          </p:txBody>
        </p:sp>
        <p:sp>
          <p:nvSpPr>
            <p:cNvPr id="1048" name="AutoShape 11">
              <a:hlinkClick r:id="" action="ppaction://hlinkshowjump?jump=nextslide" highlightClick="1"/>
            </p:cNvPr>
            <p:cNvSpPr>
              <a:spLocks noChangeArrowheads="1"/>
            </p:cNvSpPr>
            <p:nvPr userDrawn="1"/>
          </p:nvSpPr>
          <p:spPr bwMode="auto">
            <a:xfrm>
              <a:off x="5057" y="4065"/>
              <a:ext cx="227" cy="255"/>
            </a:xfrm>
            <a:prstGeom prst="actionButtonForwardNext">
              <a:avLst/>
            </a:prstGeom>
            <a:solidFill>
              <a:schemeClr val="accent1">
                <a:alpha val="0"/>
              </a:schemeClr>
            </a:solidFill>
            <a:ln w="9525">
              <a:noFill/>
              <a:miter lim="800000"/>
              <a:headEnd/>
              <a:tailEnd/>
            </a:ln>
          </p:spPr>
          <p:txBody>
            <a:bodyPr wrap="none" anchor="ctr"/>
            <a:lstStyle/>
            <a:p>
              <a:pPr>
                <a:defRPr/>
              </a:pPr>
              <a:endParaRPr lang="zh-TW" altLang="en-US"/>
            </a:p>
          </p:txBody>
        </p:sp>
        <p:sp>
          <p:nvSpPr>
            <p:cNvPr id="1049" name="AutoShape 12">
              <a:hlinkClick r:id="" action="ppaction://hlinkshowjump?jump=firstslide" highlightClick="1"/>
            </p:cNvPr>
            <p:cNvSpPr>
              <a:spLocks noChangeArrowheads="1"/>
            </p:cNvSpPr>
            <p:nvPr userDrawn="1"/>
          </p:nvSpPr>
          <p:spPr bwMode="auto">
            <a:xfrm>
              <a:off x="4694" y="4065"/>
              <a:ext cx="363" cy="255"/>
            </a:xfrm>
            <a:prstGeom prst="actionButtonHome">
              <a:avLst/>
            </a:prstGeom>
            <a:solidFill>
              <a:schemeClr val="accent1">
                <a:alpha val="0"/>
              </a:schemeClr>
            </a:solidFill>
            <a:ln w="9525">
              <a:noFill/>
              <a:miter lim="800000"/>
              <a:headEnd/>
              <a:tailEnd/>
            </a:ln>
          </p:spPr>
          <p:txBody>
            <a:bodyPr wrap="none" anchor="ctr"/>
            <a:lstStyle/>
            <a:p>
              <a:pPr>
                <a:defRPr/>
              </a:pPr>
              <a:endParaRPr lang="zh-TW" altLang="en-US"/>
            </a:p>
          </p:txBody>
        </p:sp>
      </p:grpSp>
      <p:pic>
        <p:nvPicPr>
          <p:cNvPr id="53259" name="Picture 29" descr="Icon-01">
            <a:hlinkClick r:id="" action="ppaction://hlinkshowjump?jump=firstslide"/>
          </p:cNvPr>
          <p:cNvPicPr>
            <a:picLocks noChangeAspect="1" noChangeArrowheads="1"/>
          </p:cNvPicPr>
          <p:nvPr userDrawn="1"/>
        </p:nvPicPr>
        <p:blipFill>
          <a:blip r:embed="rId14"/>
          <a:srcRect/>
          <a:stretch>
            <a:fillRect/>
          </a:stretch>
        </p:blipFill>
        <p:spPr bwMode="auto">
          <a:xfrm>
            <a:off x="7770813" y="6523038"/>
            <a:ext cx="328612" cy="301625"/>
          </a:xfrm>
          <a:prstGeom prst="rect">
            <a:avLst/>
          </a:prstGeom>
          <a:noFill/>
          <a:ln w="9525">
            <a:noFill/>
            <a:miter lim="800000"/>
            <a:headEnd/>
            <a:tailEnd/>
          </a:ln>
        </p:spPr>
      </p:pic>
      <p:pic>
        <p:nvPicPr>
          <p:cNvPr id="53260" name="Picture 30" descr="Icon-03">
            <a:hlinkClick r:id="" action="ppaction://hlinkshowjump?jump=nextslide"/>
          </p:cNvPr>
          <p:cNvPicPr>
            <a:picLocks noChangeAspect="1" noChangeArrowheads="1"/>
          </p:cNvPicPr>
          <p:nvPr userDrawn="1"/>
        </p:nvPicPr>
        <p:blipFill>
          <a:blip r:embed="rId15"/>
          <a:srcRect/>
          <a:stretch>
            <a:fillRect/>
          </a:stretch>
        </p:blipFill>
        <p:spPr bwMode="auto">
          <a:xfrm>
            <a:off x="8253413" y="6523038"/>
            <a:ext cx="328612" cy="301625"/>
          </a:xfrm>
          <a:prstGeom prst="rect">
            <a:avLst/>
          </a:prstGeom>
          <a:noFill/>
          <a:ln w="9525">
            <a:noFill/>
            <a:miter lim="800000"/>
            <a:headEnd/>
            <a:tailEnd/>
          </a:ln>
        </p:spPr>
      </p:pic>
      <p:pic>
        <p:nvPicPr>
          <p:cNvPr id="53261" name="Picture 31" descr="Icon-04">
            <a:hlinkClick r:id="" action="ppaction://hlinkshowjump?jump=previousslide"/>
          </p:cNvPr>
          <p:cNvPicPr>
            <a:picLocks noChangeAspect="1" noChangeArrowheads="1"/>
          </p:cNvPicPr>
          <p:nvPr userDrawn="1"/>
        </p:nvPicPr>
        <p:blipFill>
          <a:blip r:embed="rId16"/>
          <a:srcRect/>
          <a:stretch>
            <a:fillRect/>
          </a:stretch>
        </p:blipFill>
        <p:spPr bwMode="auto">
          <a:xfrm>
            <a:off x="7286625" y="6523038"/>
            <a:ext cx="328613" cy="301625"/>
          </a:xfrm>
          <a:prstGeom prst="rect">
            <a:avLst/>
          </a:prstGeom>
          <a:noFill/>
          <a:ln w="9525">
            <a:noFill/>
            <a:miter lim="800000"/>
            <a:headEnd/>
            <a:tailEnd/>
          </a:ln>
        </p:spPr>
      </p:pic>
      <p:pic>
        <p:nvPicPr>
          <p:cNvPr id="53262" name="Picture 32" descr="Icon-05">
            <a:hlinkClick r:id="" action="ppaction://hlinkshowjump?jump=firstslide"/>
          </p:cNvPr>
          <p:cNvPicPr>
            <a:picLocks noChangeAspect="1" noChangeArrowheads="1"/>
          </p:cNvPicPr>
          <p:nvPr userDrawn="1"/>
        </p:nvPicPr>
        <p:blipFill>
          <a:blip r:embed="rId17"/>
          <a:srcRect/>
          <a:stretch>
            <a:fillRect/>
          </a:stretch>
        </p:blipFill>
        <p:spPr bwMode="auto">
          <a:xfrm>
            <a:off x="6804025" y="6523038"/>
            <a:ext cx="328613" cy="301625"/>
          </a:xfrm>
          <a:prstGeom prst="rect">
            <a:avLst/>
          </a:prstGeom>
          <a:noFill/>
          <a:ln w="9525">
            <a:noFill/>
            <a:miter lim="800000"/>
            <a:headEnd/>
            <a:tailEnd/>
          </a:ln>
        </p:spPr>
      </p:pic>
      <p:pic>
        <p:nvPicPr>
          <p:cNvPr id="53263" name="Picture 33" descr="Icon-06">
            <a:hlinkClick r:id="" action="ppaction://hlinkshowjump?jump=lastslide"/>
          </p:cNvPr>
          <p:cNvPicPr>
            <a:picLocks noChangeAspect="1" noChangeArrowheads="1"/>
          </p:cNvPicPr>
          <p:nvPr userDrawn="1"/>
        </p:nvPicPr>
        <p:blipFill>
          <a:blip r:embed="rId18"/>
          <a:srcRect/>
          <a:stretch>
            <a:fillRect/>
          </a:stretch>
        </p:blipFill>
        <p:spPr bwMode="auto">
          <a:xfrm>
            <a:off x="8737600" y="6523038"/>
            <a:ext cx="338138" cy="301625"/>
          </a:xfrm>
          <a:prstGeom prst="rect">
            <a:avLst/>
          </a:prstGeom>
          <a:noFill/>
          <a:ln w="9525">
            <a:noFill/>
            <a:miter lim="800000"/>
            <a:headEnd/>
            <a:tailEnd/>
          </a:ln>
        </p:spPr>
      </p:pic>
      <p:sp>
        <p:nvSpPr>
          <p:cNvPr id="22" name="Rectangle 6">
            <a:hlinkClick r:id="rId19" action="ppaction://hlinksldjump"/>
          </p:cNvPr>
          <p:cNvSpPr>
            <a:spLocks noChangeArrowheads="1"/>
          </p:cNvSpPr>
          <p:nvPr userDrawn="1"/>
        </p:nvSpPr>
        <p:spPr bwMode="auto">
          <a:xfrm>
            <a:off x="8551070" y="1058068"/>
            <a:ext cx="609600" cy="287337"/>
          </a:xfrm>
          <a:prstGeom prst="rect">
            <a:avLst/>
          </a:prstGeom>
          <a:solidFill>
            <a:schemeClr val="folHlink"/>
          </a:solidFill>
          <a:ln w="9525" algn="ctr">
            <a:noFill/>
            <a:miter lim="800000"/>
            <a:headEnd/>
            <a:tailEnd/>
          </a:ln>
        </p:spPr>
        <p:txBody>
          <a:bodyPr wrap="none" anchor="ctr"/>
          <a:lstStyle/>
          <a:p>
            <a:pPr lvl="0" algn="ctr">
              <a:lnSpc>
                <a:spcPct val="100000"/>
              </a:lnSpc>
              <a:spcBef>
                <a:spcPts val="600"/>
              </a:spcBef>
            </a:pPr>
            <a:r>
              <a:rPr lang="zh-TW" altLang="en-US" b="1" dirty="0" smtClean="0">
                <a:solidFill>
                  <a:srgbClr val="777777"/>
                </a:solidFill>
              </a:rPr>
              <a:t>前言</a:t>
            </a:r>
            <a:endParaRPr lang="en-US" altLang="zh-TW" b="1" dirty="0">
              <a:solidFill>
                <a:srgbClr val="777777"/>
              </a:solidFill>
            </a:endParaRPr>
          </a:p>
        </p:txBody>
      </p:sp>
      <p:sp>
        <p:nvSpPr>
          <p:cNvPr id="23" name="Rectangle 6">
            <a:hlinkClick r:id="rId20" action="ppaction://hlinksldjump"/>
          </p:cNvPr>
          <p:cNvSpPr>
            <a:spLocks noChangeArrowheads="1"/>
          </p:cNvSpPr>
          <p:nvPr userDrawn="1"/>
        </p:nvSpPr>
        <p:spPr bwMode="auto">
          <a:xfrm>
            <a:off x="8539397" y="1425574"/>
            <a:ext cx="609600" cy="287337"/>
          </a:xfrm>
          <a:prstGeom prst="rect">
            <a:avLst/>
          </a:prstGeom>
          <a:solidFill>
            <a:srgbClr val="003366"/>
          </a:solidFill>
          <a:ln w="9525" algn="ctr">
            <a:noFill/>
            <a:miter lim="800000"/>
            <a:headEnd/>
            <a:tailEnd/>
          </a:ln>
        </p:spPr>
        <p:txBody>
          <a:bodyPr wrap="none" anchor="ctr"/>
          <a:lstStyle/>
          <a:p>
            <a:pPr lvl="0" algn="ctr"/>
            <a:r>
              <a:rPr lang="en-US" altLang="zh-TW" b="1" dirty="0" smtClean="0">
                <a:solidFill>
                  <a:schemeClr val="bg1"/>
                </a:solidFill>
              </a:rPr>
              <a:t>7-1</a:t>
            </a:r>
            <a:endParaRPr lang="en-US" altLang="zh-TW"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ransition advClick="0">
    <p:wipe/>
  </p:transition>
  <p:timing>
    <p:tnLst>
      <p:par>
        <p:cTn id="1" dur="indefinite" restart="never" nodeType="tmRoot"/>
      </p:par>
    </p:tnLst>
  </p:timing>
  <p:txStyles>
    <p:titleStyle>
      <a:lvl1pPr algn="l" rtl="0" eaLnBrk="0" fontAlgn="base" hangingPunct="0">
        <a:spcBef>
          <a:spcPct val="0"/>
        </a:spcBef>
        <a:spcAft>
          <a:spcPct val="0"/>
        </a:spcAft>
        <a:defRPr kumimoji="1" sz="3600" b="1">
          <a:solidFill>
            <a:srgbClr val="0099CC"/>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2pPr>
      <a:lvl3pPr algn="l" rtl="0" eaLnBrk="0" fontAlgn="base" hangingPunct="0">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3pPr>
      <a:lvl4pPr algn="l" rtl="0" eaLnBrk="0" fontAlgn="base" hangingPunct="0">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4pPr>
      <a:lvl5pPr algn="l" rtl="0" eaLnBrk="0" fontAlgn="base" hangingPunct="0">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5pPr>
      <a:lvl6pPr marL="457200" algn="l" rtl="0" fontAlgn="base">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6pPr>
      <a:lvl7pPr marL="914400" algn="l" rtl="0" fontAlgn="base">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7pPr>
      <a:lvl8pPr marL="1371600" algn="l" rtl="0" fontAlgn="base">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8pPr>
      <a:lvl9pPr marL="1828800" algn="l" rtl="0" fontAlgn="base">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9pPr>
    </p:titleStyle>
    <p:bodyStyle>
      <a:lvl1pPr marL="342900" indent="-342900" algn="just" defTabSz="257175" rtl="0" eaLnBrk="0" fontAlgn="base" hangingPunct="0">
        <a:lnSpc>
          <a:spcPct val="150000"/>
        </a:lnSpc>
        <a:spcBef>
          <a:spcPct val="0"/>
        </a:spcBef>
        <a:spcAft>
          <a:spcPct val="0"/>
        </a:spcAft>
        <a:buChar char="•"/>
        <a:tabLst>
          <a:tab pos="757238" algn="l"/>
          <a:tab pos="8072438" algn="r"/>
        </a:tabLst>
        <a:defRPr sz="2800" b="1">
          <a:solidFill>
            <a:srgbClr val="4346BD"/>
          </a:solidFill>
          <a:latin typeface="+mn-lt"/>
          <a:ea typeface="+mn-ea"/>
          <a:cs typeface="+mn-cs"/>
        </a:defRPr>
      </a:lvl1pPr>
      <a:lvl2pPr marL="1588" indent="455613" algn="just" defTabSz="257175" rtl="0" eaLnBrk="0" fontAlgn="base" hangingPunct="0">
        <a:lnSpc>
          <a:spcPct val="150000"/>
        </a:lnSpc>
        <a:spcBef>
          <a:spcPct val="5000"/>
        </a:spcBef>
        <a:spcAft>
          <a:spcPct val="5000"/>
        </a:spcAft>
        <a:buChar char="–"/>
        <a:tabLst>
          <a:tab pos="757238" algn="l"/>
          <a:tab pos="8072438" algn="r"/>
        </a:tabLst>
        <a:defRPr kumimoji="1" sz="2800">
          <a:solidFill>
            <a:schemeClr val="tx1"/>
          </a:solidFill>
          <a:latin typeface="Times New Roman" pitchFamily="18" charset="0"/>
          <a:ea typeface="標楷體" pitchFamily="65" charset="-120"/>
        </a:defRPr>
      </a:lvl2pPr>
      <a:lvl3pPr marL="282575" indent="-279400" algn="just" defTabSz="257175" rtl="0" eaLnBrk="0" fontAlgn="base" hangingPunct="0">
        <a:lnSpc>
          <a:spcPct val="150000"/>
        </a:lnSpc>
        <a:spcBef>
          <a:spcPct val="5000"/>
        </a:spcBef>
        <a:spcAft>
          <a:spcPct val="5000"/>
        </a:spcAft>
        <a:buChar char="•"/>
        <a:tabLst>
          <a:tab pos="757238" algn="l"/>
          <a:tab pos="8072438" algn="r"/>
        </a:tabLst>
        <a:defRPr sz="2800">
          <a:solidFill>
            <a:schemeClr val="tx1"/>
          </a:solidFill>
          <a:latin typeface="Times New Roman" pitchFamily="18" charset="0"/>
          <a:ea typeface="標楷體" pitchFamily="65" charset="-120"/>
        </a:defRPr>
      </a:lvl3pPr>
      <a:lvl4pPr marL="284163" indent="1087438" algn="just" defTabSz="257175" rtl="0" eaLnBrk="0" fontAlgn="base" hangingPunct="0">
        <a:lnSpc>
          <a:spcPct val="150000"/>
        </a:lnSpc>
        <a:spcBef>
          <a:spcPct val="5000"/>
        </a:spcBef>
        <a:spcAft>
          <a:spcPct val="5000"/>
        </a:spcAft>
        <a:buChar char="–"/>
        <a:tabLst>
          <a:tab pos="757238" algn="l"/>
          <a:tab pos="8072438" algn="r"/>
        </a:tabLst>
        <a:defRPr kumimoji="1" sz="2800">
          <a:solidFill>
            <a:schemeClr val="tx1"/>
          </a:solidFill>
          <a:latin typeface="Times New Roman" pitchFamily="18" charset="0"/>
          <a:ea typeface="標楷體" pitchFamily="65" charset="-120"/>
        </a:defRPr>
      </a:lvl4pPr>
      <a:lvl5pPr marL="285750" indent="1543050" algn="l" defTabSz="257175" rtl="0" eaLnBrk="0" fontAlgn="base" hangingPunct="0">
        <a:lnSpc>
          <a:spcPct val="150000"/>
        </a:lnSpc>
        <a:spcBef>
          <a:spcPct val="5000"/>
        </a:spcBef>
        <a:spcAft>
          <a:spcPct val="5000"/>
        </a:spcAft>
        <a:buChar char="»"/>
        <a:tabLst>
          <a:tab pos="757238" algn="l"/>
          <a:tab pos="8072438" algn="r"/>
        </a:tabLst>
        <a:defRPr kumimoji="1" sz="2800">
          <a:solidFill>
            <a:schemeClr val="tx1"/>
          </a:solidFill>
          <a:latin typeface="Times New Roman" pitchFamily="18" charset="0"/>
          <a:ea typeface="標楷體" pitchFamily="65" charset="-120"/>
        </a:defRPr>
      </a:lvl5pPr>
      <a:lvl6pPr marL="2125663" algn="ctr" rtl="0" fontAlgn="base">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6pPr>
      <a:lvl7pPr marL="2582863" algn="ctr" rtl="0" fontAlgn="base">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7pPr>
      <a:lvl8pPr marL="3040063" algn="ctr" rtl="0" fontAlgn="base">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8pPr>
      <a:lvl9pPr marL="3497263" algn="ctr" rtl="0" fontAlgn="base">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ext Box 2"/>
          <p:cNvSpPr txBox="1">
            <a:spLocks noChangeArrowheads="1"/>
          </p:cNvSpPr>
          <p:nvPr/>
        </p:nvSpPr>
        <p:spPr bwMode="auto">
          <a:xfrm>
            <a:off x="4221163" y="6486525"/>
            <a:ext cx="666750" cy="274638"/>
          </a:xfrm>
          <a:prstGeom prst="rect">
            <a:avLst/>
          </a:prstGeom>
          <a:noFill/>
          <a:ln>
            <a:noFill/>
          </a:ln>
          <a:extLst/>
        </p:spPr>
        <p:txBody>
          <a:bodyPr wrap="none">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zh-TW" altLang="en-US" sz="1200" b="0" smtClean="0">
                <a:solidFill>
                  <a:schemeClr val="tx1"/>
                </a:solidFill>
              </a:rPr>
              <a:t>第</a:t>
            </a:r>
            <a:fld id="{5A2C9EC2-6118-462F-AF9E-FF0551EC7712}" type="slidenum">
              <a:rPr lang="zh-TW" altLang="en-US" sz="1200" b="0" smtClean="0">
                <a:solidFill>
                  <a:schemeClr val="tx1"/>
                </a:solidFill>
              </a:rPr>
              <a:pPr algn="ctr" eaLnBrk="1" hangingPunct="1">
                <a:defRPr/>
              </a:pPr>
              <a:t>‹#›</a:t>
            </a:fld>
            <a:r>
              <a:rPr lang="zh-TW" altLang="en-US" sz="1200" b="0" smtClean="0">
                <a:solidFill>
                  <a:schemeClr val="tx1"/>
                </a:solidFill>
              </a:rPr>
              <a:t>頁</a:t>
            </a:r>
            <a:endParaRPr lang="zh-TW" altLang="en-US" b="0" smtClean="0">
              <a:solidFill>
                <a:schemeClr val="tx1"/>
              </a:solidFill>
              <a:latin typeface="Arial" charset="0"/>
              <a:ea typeface="新細明體" charset="-120"/>
            </a:endParaRPr>
          </a:p>
        </p:txBody>
      </p:sp>
      <p:sp>
        <p:nvSpPr>
          <p:cNvPr id="66563" name="Rectangle 3"/>
          <p:cNvSpPr>
            <a:spLocks noGrp="1" noChangeArrowheads="1"/>
          </p:cNvSpPr>
          <p:nvPr>
            <p:ph type="title"/>
          </p:nvPr>
        </p:nvSpPr>
        <p:spPr bwMode="auto">
          <a:xfrm>
            <a:off x="179388" y="549275"/>
            <a:ext cx="8264525" cy="720725"/>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53252" name="Rectangle 4"/>
          <p:cNvSpPr>
            <a:spLocks noGrp="1" noChangeArrowheads="1"/>
          </p:cNvSpPr>
          <p:nvPr>
            <p:ph type="body" idx="1"/>
          </p:nvPr>
        </p:nvSpPr>
        <p:spPr bwMode="auto">
          <a:xfrm>
            <a:off x="179388" y="1341438"/>
            <a:ext cx="8264525" cy="5040312"/>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zh-TW" altLang="en-US" dirty="0" smtClean="0"/>
              <a:t>小小節按一下以編輯母片以編輯母片以編輯母片以編輯母片以編輯母片</a:t>
            </a:r>
          </a:p>
          <a:p>
            <a:pPr lvl="1"/>
            <a:r>
              <a:rPr lang="zh-TW" altLang="en-US" dirty="0" smtClean="0"/>
              <a:t>一般內文</a:t>
            </a:r>
            <a:r>
              <a:rPr lang="en-US" altLang="zh-TW" dirty="0" smtClean="0"/>
              <a:t>(</a:t>
            </a:r>
            <a:r>
              <a:rPr lang="zh-TW" altLang="en-US" dirty="0" smtClean="0"/>
              <a:t>按一次</a:t>
            </a:r>
            <a:r>
              <a:rPr lang="en-US" altLang="zh-TW" dirty="0" smtClean="0"/>
              <a:t>Tab</a:t>
            </a:r>
            <a:r>
              <a:rPr lang="zh-TW" altLang="en-US" dirty="0" smtClean="0"/>
              <a:t>空</a:t>
            </a:r>
            <a:r>
              <a:rPr lang="en-US" altLang="zh-TW" dirty="0" smtClean="0"/>
              <a:t>2</a:t>
            </a:r>
            <a:r>
              <a:rPr lang="zh-TW" altLang="en-US" dirty="0" smtClean="0"/>
              <a:t>格</a:t>
            </a:r>
            <a:r>
              <a:rPr lang="en-US" altLang="zh-TW" dirty="0" smtClean="0"/>
              <a:t>)</a:t>
            </a:r>
            <a:r>
              <a:rPr lang="zh-TW" altLang="en-US" dirty="0" smtClean="0"/>
              <a:t>第二層第二層第二層第二層第二層第二層第二層第二層第二層</a:t>
            </a:r>
          </a:p>
          <a:p>
            <a:pPr lvl="2"/>
            <a:r>
              <a:rPr lang="en-US" altLang="zh-TW" dirty="0" smtClean="0"/>
              <a:t>n.</a:t>
            </a:r>
            <a:r>
              <a:rPr lang="zh-TW" altLang="en-US" dirty="0" smtClean="0"/>
              <a:t>第三層第三層第三層第三層第三層第三層第三層第三層第三層第三層第三層第三層</a:t>
            </a:r>
          </a:p>
          <a:p>
            <a:pPr lvl="3"/>
            <a:r>
              <a:rPr lang="zh-TW" altLang="en-US" dirty="0" smtClean="0"/>
              <a:t>第四層第四層第四層第四層第四層第四層第四層第四層第四層第四層第四層</a:t>
            </a:r>
          </a:p>
          <a:p>
            <a:pPr lvl="4"/>
            <a:r>
              <a:rPr lang="zh-TW" altLang="en-US" dirty="0" smtClean="0"/>
              <a:t>圖說：第五層第五層第五層第五層第五層</a:t>
            </a:r>
          </a:p>
        </p:txBody>
      </p:sp>
      <p:sp>
        <p:nvSpPr>
          <p:cNvPr id="1030" name="Rectangle 6">
            <a:hlinkClick r:id="" action="ppaction://noaction"/>
          </p:cNvPr>
          <p:cNvSpPr>
            <a:spLocks noChangeArrowheads="1"/>
          </p:cNvSpPr>
          <p:nvPr/>
        </p:nvSpPr>
        <p:spPr bwMode="auto">
          <a:xfrm>
            <a:off x="8534400" y="1477963"/>
            <a:ext cx="609600" cy="287337"/>
          </a:xfrm>
          <a:prstGeom prst="rect">
            <a:avLst/>
          </a:prstGeom>
          <a:solidFill>
            <a:schemeClr val="folHlink"/>
          </a:solidFill>
          <a:ln w="9525" algn="ctr">
            <a:noFill/>
            <a:miter lim="800000"/>
            <a:headEnd/>
            <a:tailEnd/>
          </a:ln>
        </p:spPr>
        <p:txBody>
          <a:bodyPr wrap="none" anchor="ctr"/>
          <a:lstStyle/>
          <a:p>
            <a:pPr algn="ctr">
              <a:defRPr/>
            </a:pPr>
            <a:r>
              <a:rPr lang="en-US" altLang="zh-TW" b="1" dirty="0" smtClean="0">
                <a:solidFill>
                  <a:srgbClr val="777777"/>
                </a:solidFill>
                <a:latin typeface="Arial" charset="0"/>
                <a:ea typeface="新細明體" charset="-120"/>
              </a:rPr>
              <a:t>4-2</a:t>
            </a:r>
            <a:endParaRPr lang="en-US" altLang="zh-TW" b="1" dirty="0">
              <a:solidFill>
                <a:srgbClr val="777777"/>
              </a:solidFill>
              <a:latin typeface="Arial" charset="0"/>
              <a:ea typeface="新細明體" charset="-120"/>
            </a:endParaRPr>
          </a:p>
        </p:txBody>
      </p:sp>
      <p:grpSp>
        <p:nvGrpSpPr>
          <p:cNvPr id="2" name="Group 7"/>
          <p:cNvGrpSpPr>
            <a:grpSpLocks/>
          </p:cNvGrpSpPr>
          <p:nvPr/>
        </p:nvGrpSpPr>
        <p:grpSpPr bwMode="auto">
          <a:xfrm>
            <a:off x="6732588" y="6453188"/>
            <a:ext cx="2016125" cy="404812"/>
            <a:chOff x="4241" y="4065"/>
            <a:chExt cx="1270" cy="255"/>
          </a:xfrm>
        </p:grpSpPr>
        <p:sp>
          <p:nvSpPr>
            <p:cNvPr id="1045" name="AutoShape 8">
              <a:hlinkClick r:id="" action="ppaction://hlinkshowjump?jump=firstslide" highlightClick="1"/>
            </p:cNvPr>
            <p:cNvSpPr>
              <a:spLocks noChangeArrowheads="1"/>
            </p:cNvSpPr>
            <p:nvPr userDrawn="1"/>
          </p:nvSpPr>
          <p:spPr bwMode="auto">
            <a:xfrm>
              <a:off x="4241" y="4065"/>
              <a:ext cx="227" cy="255"/>
            </a:xfrm>
            <a:prstGeom prst="actionButtonBeginning">
              <a:avLst/>
            </a:prstGeom>
            <a:solidFill>
              <a:schemeClr val="accent1">
                <a:alpha val="0"/>
              </a:schemeClr>
            </a:solidFill>
            <a:ln w="9525">
              <a:noFill/>
              <a:miter lim="800000"/>
              <a:headEnd/>
              <a:tailEnd/>
            </a:ln>
          </p:spPr>
          <p:txBody>
            <a:bodyPr wrap="none" anchor="ctr"/>
            <a:lstStyle/>
            <a:p>
              <a:pPr>
                <a:defRPr/>
              </a:pPr>
              <a:endParaRPr lang="zh-TW" altLang="en-US"/>
            </a:p>
          </p:txBody>
        </p:sp>
        <p:sp>
          <p:nvSpPr>
            <p:cNvPr id="1046" name="AutoShape 9">
              <a:hlinkClick r:id="" action="ppaction://hlinkshowjump?jump=lastslide" highlightClick="1"/>
            </p:cNvPr>
            <p:cNvSpPr>
              <a:spLocks noChangeArrowheads="1"/>
            </p:cNvSpPr>
            <p:nvPr userDrawn="1"/>
          </p:nvSpPr>
          <p:spPr bwMode="auto">
            <a:xfrm>
              <a:off x="5284" y="4065"/>
              <a:ext cx="227" cy="255"/>
            </a:xfrm>
            <a:prstGeom prst="actionButtonEnd">
              <a:avLst/>
            </a:prstGeom>
            <a:solidFill>
              <a:schemeClr val="accent1">
                <a:alpha val="0"/>
              </a:schemeClr>
            </a:solidFill>
            <a:ln w="9525">
              <a:noFill/>
              <a:miter lim="800000"/>
              <a:headEnd/>
              <a:tailEnd/>
            </a:ln>
          </p:spPr>
          <p:txBody>
            <a:bodyPr wrap="none" anchor="ctr"/>
            <a:lstStyle/>
            <a:p>
              <a:pPr>
                <a:defRPr/>
              </a:pPr>
              <a:endParaRPr lang="zh-TW" altLang="en-US"/>
            </a:p>
          </p:txBody>
        </p:sp>
        <p:sp>
          <p:nvSpPr>
            <p:cNvPr id="1047" name="AutoShape 10">
              <a:hlinkClick r:id="" action="ppaction://hlinkshowjump?jump=previousslide" highlightClick="1"/>
            </p:cNvPr>
            <p:cNvSpPr>
              <a:spLocks noChangeArrowheads="1"/>
            </p:cNvSpPr>
            <p:nvPr userDrawn="1"/>
          </p:nvSpPr>
          <p:spPr bwMode="auto">
            <a:xfrm>
              <a:off x="4468" y="4065"/>
              <a:ext cx="226" cy="255"/>
            </a:xfrm>
            <a:prstGeom prst="actionButtonBackPrevious">
              <a:avLst/>
            </a:prstGeom>
            <a:solidFill>
              <a:schemeClr val="accent1">
                <a:alpha val="0"/>
              </a:schemeClr>
            </a:solidFill>
            <a:ln w="9525">
              <a:noFill/>
              <a:miter lim="800000"/>
              <a:headEnd/>
              <a:tailEnd/>
            </a:ln>
          </p:spPr>
          <p:txBody>
            <a:bodyPr wrap="none" anchor="ctr"/>
            <a:lstStyle/>
            <a:p>
              <a:pPr>
                <a:defRPr/>
              </a:pPr>
              <a:endParaRPr lang="zh-TW" altLang="en-US"/>
            </a:p>
          </p:txBody>
        </p:sp>
        <p:sp>
          <p:nvSpPr>
            <p:cNvPr id="1048" name="AutoShape 11">
              <a:hlinkClick r:id="" action="ppaction://hlinkshowjump?jump=nextslide" highlightClick="1"/>
            </p:cNvPr>
            <p:cNvSpPr>
              <a:spLocks noChangeArrowheads="1"/>
            </p:cNvSpPr>
            <p:nvPr userDrawn="1"/>
          </p:nvSpPr>
          <p:spPr bwMode="auto">
            <a:xfrm>
              <a:off x="5057" y="4065"/>
              <a:ext cx="227" cy="255"/>
            </a:xfrm>
            <a:prstGeom prst="actionButtonForwardNext">
              <a:avLst/>
            </a:prstGeom>
            <a:solidFill>
              <a:schemeClr val="accent1">
                <a:alpha val="0"/>
              </a:schemeClr>
            </a:solidFill>
            <a:ln w="9525">
              <a:noFill/>
              <a:miter lim="800000"/>
              <a:headEnd/>
              <a:tailEnd/>
            </a:ln>
          </p:spPr>
          <p:txBody>
            <a:bodyPr wrap="none" anchor="ctr"/>
            <a:lstStyle/>
            <a:p>
              <a:pPr>
                <a:defRPr/>
              </a:pPr>
              <a:endParaRPr lang="zh-TW" altLang="en-US"/>
            </a:p>
          </p:txBody>
        </p:sp>
        <p:sp>
          <p:nvSpPr>
            <p:cNvPr id="1049" name="AutoShape 12">
              <a:hlinkClick r:id="" action="ppaction://hlinkshowjump?jump=firstslide" highlightClick="1"/>
            </p:cNvPr>
            <p:cNvSpPr>
              <a:spLocks noChangeArrowheads="1"/>
            </p:cNvSpPr>
            <p:nvPr userDrawn="1"/>
          </p:nvSpPr>
          <p:spPr bwMode="auto">
            <a:xfrm>
              <a:off x="4694" y="4065"/>
              <a:ext cx="363" cy="255"/>
            </a:xfrm>
            <a:prstGeom prst="actionButtonHome">
              <a:avLst/>
            </a:prstGeom>
            <a:solidFill>
              <a:schemeClr val="accent1">
                <a:alpha val="0"/>
              </a:schemeClr>
            </a:solidFill>
            <a:ln w="9525">
              <a:noFill/>
              <a:miter lim="800000"/>
              <a:headEnd/>
              <a:tailEnd/>
            </a:ln>
          </p:spPr>
          <p:txBody>
            <a:bodyPr wrap="none" anchor="ctr"/>
            <a:lstStyle/>
            <a:p>
              <a:pPr>
                <a:defRPr/>
              </a:pPr>
              <a:endParaRPr lang="zh-TW" altLang="en-US"/>
            </a:p>
          </p:txBody>
        </p:sp>
      </p:grpSp>
      <p:sp>
        <p:nvSpPr>
          <p:cNvPr id="1032" name="Rectangle 13">
            <a:hlinkClick r:id="" action="ppaction://noaction"/>
          </p:cNvPr>
          <p:cNvSpPr>
            <a:spLocks noChangeArrowheads="1"/>
          </p:cNvSpPr>
          <p:nvPr userDrawn="1"/>
        </p:nvSpPr>
        <p:spPr bwMode="auto">
          <a:xfrm>
            <a:off x="8534400" y="1922463"/>
            <a:ext cx="609600" cy="287337"/>
          </a:xfrm>
          <a:prstGeom prst="rect">
            <a:avLst/>
          </a:prstGeom>
          <a:solidFill>
            <a:schemeClr val="folHlink"/>
          </a:solidFill>
          <a:ln w="9525" algn="ctr">
            <a:noFill/>
            <a:miter lim="800000"/>
            <a:headEnd/>
            <a:tailEnd/>
          </a:ln>
        </p:spPr>
        <p:txBody>
          <a:bodyPr wrap="none" anchor="ctr"/>
          <a:lstStyle/>
          <a:p>
            <a:pPr algn="ctr">
              <a:lnSpc>
                <a:spcPct val="100000"/>
              </a:lnSpc>
              <a:spcBef>
                <a:spcPts val="600"/>
              </a:spcBef>
              <a:defRPr/>
            </a:pPr>
            <a:r>
              <a:rPr lang="en-US" altLang="zh-TW" b="1" dirty="0" smtClean="0">
                <a:solidFill>
                  <a:srgbClr val="777777"/>
                </a:solidFill>
                <a:latin typeface="Arial" charset="0"/>
                <a:ea typeface="新細明體" charset="-120"/>
              </a:rPr>
              <a:t>4-3</a:t>
            </a:r>
            <a:endParaRPr lang="en-US" altLang="zh-TW" b="1" dirty="0">
              <a:solidFill>
                <a:srgbClr val="777777"/>
              </a:solidFill>
              <a:latin typeface="Arial" charset="0"/>
              <a:ea typeface="新細明體" charset="-120"/>
            </a:endParaRPr>
          </a:p>
        </p:txBody>
      </p:sp>
      <p:sp>
        <p:nvSpPr>
          <p:cNvPr id="1033" name="Rectangle 14">
            <a:hlinkClick r:id="" action="ppaction://noaction"/>
          </p:cNvPr>
          <p:cNvSpPr>
            <a:spLocks noChangeArrowheads="1"/>
          </p:cNvSpPr>
          <p:nvPr userDrawn="1"/>
        </p:nvSpPr>
        <p:spPr bwMode="auto">
          <a:xfrm>
            <a:off x="8534400" y="2368550"/>
            <a:ext cx="609600" cy="287338"/>
          </a:xfrm>
          <a:prstGeom prst="rect">
            <a:avLst/>
          </a:prstGeom>
          <a:solidFill>
            <a:srgbClr val="003366"/>
          </a:solidFill>
          <a:ln w="9525" algn="ctr">
            <a:noFill/>
            <a:miter lim="800000"/>
            <a:headEnd/>
            <a:tailEnd/>
          </a:ln>
        </p:spPr>
        <p:txBody>
          <a:bodyPr wrap="none" anchor="ctr"/>
          <a:lstStyle/>
          <a:p>
            <a:pPr algn="ctr" rtl="0" fontAlgn="base">
              <a:spcBef>
                <a:spcPct val="0"/>
              </a:spcBef>
              <a:spcAft>
                <a:spcPct val="0"/>
              </a:spcAft>
              <a:defRPr/>
            </a:pPr>
            <a:r>
              <a:rPr kumimoji="1" lang="en-US" altLang="zh-TW" b="1" kern="1200" dirty="0" smtClean="0">
                <a:solidFill>
                  <a:schemeClr val="bg1"/>
                </a:solidFill>
                <a:latin typeface="Arial" charset="0"/>
                <a:ea typeface="新細明體" charset="-120"/>
                <a:cs typeface="+mn-cs"/>
              </a:rPr>
              <a:t>4-4</a:t>
            </a:r>
            <a:endParaRPr kumimoji="1" lang="en-US" altLang="zh-TW" b="1" kern="1200" dirty="0">
              <a:solidFill>
                <a:schemeClr val="bg1"/>
              </a:solidFill>
              <a:latin typeface="Arial" charset="0"/>
              <a:ea typeface="新細明體" charset="-120"/>
              <a:cs typeface="+mn-cs"/>
            </a:endParaRPr>
          </a:p>
        </p:txBody>
      </p:sp>
      <p:pic>
        <p:nvPicPr>
          <p:cNvPr id="53259" name="Picture 29" descr="Icon-01">
            <a:hlinkClick r:id="" action="ppaction://hlinkshowjump?jump=firstslide"/>
          </p:cNvPr>
          <p:cNvPicPr>
            <a:picLocks noChangeAspect="1" noChangeArrowheads="1"/>
          </p:cNvPicPr>
          <p:nvPr userDrawn="1"/>
        </p:nvPicPr>
        <p:blipFill>
          <a:blip r:embed="rId14"/>
          <a:srcRect/>
          <a:stretch>
            <a:fillRect/>
          </a:stretch>
        </p:blipFill>
        <p:spPr bwMode="auto">
          <a:xfrm>
            <a:off x="7770813" y="6523038"/>
            <a:ext cx="328612" cy="301625"/>
          </a:xfrm>
          <a:prstGeom prst="rect">
            <a:avLst/>
          </a:prstGeom>
          <a:noFill/>
          <a:ln w="9525">
            <a:noFill/>
            <a:miter lim="800000"/>
            <a:headEnd/>
            <a:tailEnd/>
          </a:ln>
        </p:spPr>
      </p:pic>
      <p:pic>
        <p:nvPicPr>
          <p:cNvPr id="53260" name="Picture 30" descr="Icon-03">
            <a:hlinkClick r:id="" action="ppaction://hlinkshowjump?jump=nextslide"/>
          </p:cNvPr>
          <p:cNvPicPr>
            <a:picLocks noChangeAspect="1" noChangeArrowheads="1"/>
          </p:cNvPicPr>
          <p:nvPr userDrawn="1"/>
        </p:nvPicPr>
        <p:blipFill>
          <a:blip r:embed="rId15"/>
          <a:srcRect/>
          <a:stretch>
            <a:fillRect/>
          </a:stretch>
        </p:blipFill>
        <p:spPr bwMode="auto">
          <a:xfrm>
            <a:off x="8253413" y="6523038"/>
            <a:ext cx="328612" cy="301625"/>
          </a:xfrm>
          <a:prstGeom prst="rect">
            <a:avLst/>
          </a:prstGeom>
          <a:noFill/>
          <a:ln w="9525">
            <a:noFill/>
            <a:miter lim="800000"/>
            <a:headEnd/>
            <a:tailEnd/>
          </a:ln>
        </p:spPr>
      </p:pic>
      <p:pic>
        <p:nvPicPr>
          <p:cNvPr id="53261" name="Picture 31" descr="Icon-04">
            <a:hlinkClick r:id="" action="ppaction://hlinkshowjump?jump=previousslide"/>
          </p:cNvPr>
          <p:cNvPicPr>
            <a:picLocks noChangeAspect="1" noChangeArrowheads="1"/>
          </p:cNvPicPr>
          <p:nvPr userDrawn="1"/>
        </p:nvPicPr>
        <p:blipFill>
          <a:blip r:embed="rId16"/>
          <a:srcRect/>
          <a:stretch>
            <a:fillRect/>
          </a:stretch>
        </p:blipFill>
        <p:spPr bwMode="auto">
          <a:xfrm>
            <a:off x="7286625" y="6523038"/>
            <a:ext cx="328613" cy="301625"/>
          </a:xfrm>
          <a:prstGeom prst="rect">
            <a:avLst/>
          </a:prstGeom>
          <a:noFill/>
          <a:ln w="9525">
            <a:noFill/>
            <a:miter lim="800000"/>
            <a:headEnd/>
            <a:tailEnd/>
          </a:ln>
        </p:spPr>
      </p:pic>
      <p:pic>
        <p:nvPicPr>
          <p:cNvPr id="53262" name="Picture 32" descr="Icon-05">
            <a:hlinkClick r:id="" action="ppaction://hlinkshowjump?jump=firstslide"/>
          </p:cNvPr>
          <p:cNvPicPr>
            <a:picLocks noChangeAspect="1" noChangeArrowheads="1"/>
          </p:cNvPicPr>
          <p:nvPr userDrawn="1"/>
        </p:nvPicPr>
        <p:blipFill>
          <a:blip r:embed="rId17"/>
          <a:srcRect/>
          <a:stretch>
            <a:fillRect/>
          </a:stretch>
        </p:blipFill>
        <p:spPr bwMode="auto">
          <a:xfrm>
            <a:off x="6804025" y="6523038"/>
            <a:ext cx="328613" cy="301625"/>
          </a:xfrm>
          <a:prstGeom prst="rect">
            <a:avLst/>
          </a:prstGeom>
          <a:noFill/>
          <a:ln w="9525">
            <a:noFill/>
            <a:miter lim="800000"/>
            <a:headEnd/>
            <a:tailEnd/>
          </a:ln>
        </p:spPr>
      </p:pic>
      <p:pic>
        <p:nvPicPr>
          <p:cNvPr id="53263" name="Picture 33" descr="Icon-06">
            <a:hlinkClick r:id="" action="ppaction://hlinkshowjump?jump=lastslide"/>
          </p:cNvPr>
          <p:cNvPicPr>
            <a:picLocks noChangeAspect="1" noChangeArrowheads="1"/>
          </p:cNvPicPr>
          <p:nvPr userDrawn="1"/>
        </p:nvPicPr>
        <p:blipFill>
          <a:blip r:embed="rId18"/>
          <a:srcRect/>
          <a:stretch>
            <a:fillRect/>
          </a:stretch>
        </p:blipFill>
        <p:spPr bwMode="auto">
          <a:xfrm>
            <a:off x="8737600" y="6523038"/>
            <a:ext cx="338138" cy="301625"/>
          </a:xfrm>
          <a:prstGeom prst="rect">
            <a:avLst/>
          </a:prstGeom>
          <a:noFill/>
          <a:ln w="9525">
            <a:noFill/>
            <a:miter lim="800000"/>
            <a:headEnd/>
            <a:tailEnd/>
          </a:ln>
        </p:spPr>
      </p:pic>
      <p:sp>
        <p:nvSpPr>
          <p:cNvPr id="26" name="Rectangle 5">
            <a:hlinkClick r:id="" action="ppaction://noaction"/>
          </p:cNvPr>
          <p:cNvSpPr>
            <a:spLocks noChangeArrowheads="1"/>
          </p:cNvSpPr>
          <p:nvPr userDrawn="1"/>
        </p:nvSpPr>
        <p:spPr bwMode="auto">
          <a:xfrm>
            <a:off x="8534400" y="1033463"/>
            <a:ext cx="609600" cy="287337"/>
          </a:xfrm>
          <a:prstGeom prst="rect">
            <a:avLst/>
          </a:prstGeom>
          <a:solidFill>
            <a:schemeClr val="folHlink"/>
          </a:solidFill>
          <a:ln w="9525" algn="ctr">
            <a:noFill/>
            <a:miter lim="800000"/>
            <a:headEnd/>
            <a:tailEnd/>
          </a:ln>
        </p:spPr>
        <p:txBody>
          <a:bodyPr wrap="none" anchor="ctr"/>
          <a:lstStyle/>
          <a:p>
            <a:pPr algn="ctr" rtl="0" fontAlgn="base">
              <a:spcBef>
                <a:spcPct val="0"/>
              </a:spcBef>
              <a:spcAft>
                <a:spcPct val="0"/>
              </a:spcAft>
              <a:defRPr/>
            </a:pPr>
            <a:r>
              <a:rPr kumimoji="1" lang="en-US" altLang="zh-TW" b="1" kern="1200" dirty="0" smtClean="0">
                <a:solidFill>
                  <a:srgbClr val="777777"/>
                </a:solidFill>
                <a:latin typeface="Arial" charset="0"/>
                <a:ea typeface="新細明體" charset="-120"/>
                <a:cs typeface="+mn-cs"/>
              </a:rPr>
              <a:t>4-1</a:t>
            </a:r>
            <a:endParaRPr kumimoji="1" lang="en-US" altLang="zh-TW" b="1" kern="1200" dirty="0">
              <a:solidFill>
                <a:srgbClr val="777777"/>
              </a:solidFill>
              <a:latin typeface="Arial" charset="0"/>
              <a:ea typeface="新細明體" charset="-120"/>
              <a:cs typeface="+mn-cs"/>
            </a:endParaRPr>
          </a:p>
        </p:txBody>
      </p:sp>
      <p:sp>
        <p:nvSpPr>
          <p:cNvPr id="20" name="Rectangle 14">
            <a:hlinkClick r:id="" action="ppaction://noaction"/>
          </p:cNvPr>
          <p:cNvSpPr>
            <a:spLocks noChangeArrowheads="1"/>
          </p:cNvSpPr>
          <p:nvPr userDrawn="1"/>
        </p:nvSpPr>
        <p:spPr bwMode="auto">
          <a:xfrm>
            <a:off x="8522906" y="2814234"/>
            <a:ext cx="609600" cy="287338"/>
          </a:xfrm>
          <a:prstGeom prst="rect">
            <a:avLst/>
          </a:prstGeom>
          <a:solidFill>
            <a:schemeClr val="folHlink"/>
          </a:solidFill>
          <a:ln w="9525" algn="ctr">
            <a:noFill/>
            <a:miter lim="800000"/>
            <a:headEnd/>
            <a:tailEnd/>
          </a:ln>
        </p:spPr>
        <p:txBody>
          <a:bodyPr wrap="none" anchor="ctr"/>
          <a:lstStyle/>
          <a:p>
            <a:pPr algn="ctr">
              <a:defRPr/>
            </a:pPr>
            <a:r>
              <a:rPr lang="en-US" altLang="zh-TW" b="1" dirty="0" smtClean="0">
                <a:solidFill>
                  <a:srgbClr val="777777"/>
                </a:solidFill>
                <a:latin typeface="Arial" charset="0"/>
                <a:ea typeface="新細明體" charset="-120"/>
              </a:rPr>
              <a:t>4-5</a:t>
            </a:r>
            <a:endParaRPr lang="en-US" altLang="zh-TW" b="1" dirty="0">
              <a:solidFill>
                <a:srgbClr val="777777"/>
              </a:solidFill>
              <a:latin typeface="Arial" charset="0"/>
              <a:ea typeface="新細明體" charset="-120"/>
            </a:endParaRPr>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ransition advClick="0">
    <p:wipe/>
  </p:transition>
  <p:timing>
    <p:tnLst>
      <p:par>
        <p:cTn id="1" dur="indefinite" restart="never" nodeType="tmRoot"/>
      </p:par>
    </p:tnLst>
  </p:timing>
  <p:txStyles>
    <p:titleStyle>
      <a:lvl1pPr algn="l" rtl="0" eaLnBrk="0" fontAlgn="base" hangingPunct="0">
        <a:spcBef>
          <a:spcPct val="0"/>
        </a:spcBef>
        <a:spcAft>
          <a:spcPct val="0"/>
        </a:spcAft>
        <a:defRPr kumimoji="1" sz="3600" b="1">
          <a:solidFill>
            <a:srgbClr val="0099CC"/>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2pPr>
      <a:lvl3pPr algn="l" rtl="0" eaLnBrk="0" fontAlgn="base" hangingPunct="0">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3pPr>
      <a:lvl4pPr algn="l" rtl="0" eaLnBrk="0" fontAlgn="base" hangingPunct="0">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4pPr>
      <a:lvl5pPr algn="l" rtl="0" eaLnBrk="0" fontAlgn="base" hangingPunct="0">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5pPr>
      <a:lvl6pPr marL="457200" algn="l" rtl="0" fontAlgn="base">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6pPr>
      <a:lvl7pPr marL="914400" algn="l" rtl="0" fontAlgn="base">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7pPr>
      <a:lvl8pPr marL="1371600" algn="l" rtl="0" fontAlgn="base">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8pPr>
      <a:lvl9pPr marL="1828800" algn="l" rtl="0" fontAlgn="base">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9pPr>
    </p:titleStyle>
    <p:bodyStyle>
      <a:lvl1pPr marL="342900" indent="-342900" algn="just" defTabSz="257175" rtl="0" eaLnBrk="0" fontAlgn="base" hangingPunct="0">
        <a:lnSpc>
          <a:spcPct val="150000"/>
        </a:lnSpc>
        <a:spcBef>
          <a:spcPct val="0"/>
        </a:spcBef>
        <a:spcAft>
          <a:spcPct val="0"/>
        </a:spcAft>
        <a:buChar char="•"/>
        <a:tabLst>
          <a:tab pos="757238" algn="l"/>
          <a:tab pos="8072438" algn="r"/>
        </a:tabLst>
        <a:defRPr sz="2800" b="1">
          <a:solidFill>
            <a:srgbClr val="4346BD"/>
          </a:solidFill>
          <a:latin typeface="+mn-lt"/>
          <a:ea typeface="+mn-ea"/>
          <a:cs typeface="+mn-cs"/>
        </a:defRPr>
      </a:lvl1pPr>
      <a:lvl2pPr marL="1588" indent="455613" algn="just" defTabSz="257175" rtl="0" eaLnBrk="0" fontAlgn="base" hangingPunct="0">
        <a:lnSpc>
          <a:spcPct val="150000"/>
        </a:lnSpc>
        <a:spcBef>
          <a:spcPct val="5000"/>
        </a:spcBef>
        <a:spcAft>
          <a:spcPct val="5000"/>
        </a:spcAft>
        <a:buChar char="–"/>
        <a:tabLst>
          <a:tab pos="757238" algn="l"/>
          <a:tab pos="8072438" algn="r"/>
        </a:tabLst>
        <a:defRPr kumimoji="1" sz="2800">
          <a:solidFill>
            <a:schemeClr val="tx1"/>
          </a:solidFill>
          <a:latin typeface="Times New Roman" pitchFamily="18" charset="0"/>
          <a:ea typeface="標楷體" pitchFamily="65" charset="-120"/>
        </a:defRPr>
      </a:lvl2pPr>
      <a:lvl3pPr marL="282575" indent="-279400" algn="just" defTabSz="257175" rtl="0" eaLnBrk="0" fontAlgn="base" hangingPunct="0">
        <a:lnSpc>
          <a:spcPct val="150000"/>
        </a:lnSpc>
        <a:spcBef>
          <a:spcPct val="5000"/>
        </a:spcBef>
        <a:spcAft>
          <a:spcPct val="5000"/>
        </a:spcAft>
        <a:buChar char="•"/>
        <a:tabLst>
          <a:tab pos="757238" algn="l"/>
          <a:tab pos="8072438" algn="r"/>
        </a:tabLst>
        <a:defRPr sz="2800">
          <a:solidFill>
            <a:schemeClr val="tx1"/>
          </a:solidFill>
          <a:latin typeface="Times New Roman" pitchFamily="18" charset="0"/>
          <a:ea typeface="標楷體" pitchFamily="65" charset="-120"/>
        </a:defRPr>
      </a:lvl3pPr>
      <a:lvl4pPr marL="284163" indent="1087438" algn="just" defTabSz="257175" rtl="0" eaLnBrk="0" fontAlgn="base" hangingPunct="0">
        <a:lnSpc>
          <a:spcPct val="150000"/>
        </a:lnSpc>
        <a:spcBef>
          <a:spcPct val="5000"/>
        </a:spcBef>
        <a:spcAft>
          <a:spcPct val="5000"/>
        </a:spcAft>
        <a:buChar char="–"/>
        <a:tabLst>
          <a:tab pos="757238" algn="l"/>
          <a:tab pos="8072438" algn="r"/>
        </a:tabLst>
        <a:defRPr kumimoji="1" sz="2800">
          <a:solidFill>
            <a:schemeClr val="tx1"/>
          </a:solidFill>
          <a:latin typeface="Times New Roman" pitchFamily="18" charset="0"/>
          <a:ea typeface="標楷體" pitchFamily="65" charset="-120"/>
        </a:defRPr>
      </a:lvl4pPr>
      <a:lvl5pPr marL="285750" indent="1543050" algn="l" defTabSz="257175" rtl="0" eaLnBrk="0" fontAlgn="base" hangingPunct="0">
        <a:lnSpc>
          <a:spcPct val="150000"/>
        </a:lnSpc>
        <a:spcBef>
          <a:spcPct val="5000"/>
        </a:spcBef>
        <a:spcAft>
          <a:spcPct val="5000"/>
        </a:spcAft>
        <a:buChar char="»"/>
        <a:tabLst>
          <a:tab pos="757238" algn="l"/>
          <a:tab pos="8072438" algn="r"/>
        </a:tabLst>
        <a:defRPr kumimoji="1" sz="2800">
          <a:solidFill>
            <a:schemeClr val="tx1"/>
          </a:solidFill>
          <a:latin typeface="Times New Roman" pitchFamily="18" charset="0"/>
          <a:ea typeface="標楷體" pitchFamily="65" charset="-120"/>
        </a:defRPr>
      </a:lvl5pPr>
      <a:lvl6pPr marL="2125663" algn="ctr" rtl="0" fontAlgn="base">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6pPr>
      <a:lvl7pPr marL="2582863" algn="ctr" rtl="0" fontAlgn="base">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7pPr>
      <a:lvl8pPr marL="3040063" algn="ctr" rtl="0" fontAlgn="base">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8pPr>
      <a:lvl9pPr marL="3497263" algn="ctr" rtl="0" fontAlgn="base">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ext Box 2"/>
          <p:cNvSpPr txBox="1">
            <a:spLocks noChangeArrowheads="1"/>
          </p:cNvSpPr>
          <p:nvPr/>
        </p:nvSpPr>
        <p:spPr bwMode="auto">
          <a:xfrm>
            <a:off x="4221163" y="6486525"/>
            <a:ext cx="666750" cy="274638"/>
          </a:xfrm>
          <a:prstGeom prst="rect">
            <a:avLst/>
          </a:prstGeom>
          <a:noFill/>
          <a:ln>
            <a:noFill/>
          </a:ln>
          <a:extLst/>
        </p:spPr>
        <p:txBody>
          <a:bodyPr wrap="none">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zh-TW" altLang="en-US" sz="1200" b="0" smtClean="0">
                <a:solidFill>
                  <a:schemeClr val="tx1"/>
                </a:solidFill>
              </a:rPr>
              <a:t>第</a:t>
            </a:r>
            <a:fld id="{5A2C9EC2-6118-462F-AF9E-FF0551EC7712}" type="slidenum">
              <a:rPr lang="zh-TW" altLang="en-US" sz="1200" b="0" smtClean="0">
                <a:solidFill>
                  <a:schemeClr val="tx1"/>
                </a:solidFill>
              </a:rPr>
              <a:pPr algn="ctr" eaLnBrk="1" hangingPunct="1">
                <a:defRPr/>
              </a:pPr>
              <a:t>‹#›</a:t>
            </a:fld>
            <a:r>
              <a:rPr lang="zh-TW" altLang="en-US" sz="1200" b="0" smtClean="0">
                <a:solidFill>
                  <a:schemeClr val="tx1"/>
                </a:solidFill>
              </a:rPr>
              <a:t>頁</a:t>
            </a:r>
            <a:endParaRPr lang="zh-TW" altLang="en-US" b="0" smtClean="0">
              <a:solidFill>
                <a:schemeClr val="tx1"/>
              </a:solidFill>
              <a:latin typeface="Arial" charset="0"/>
              <a:ea typeface="新細明體" charset="-120"/>
            </a:endParaRPr>
          </a:p>
        </p:txBody>
      </p:sp>
      <p:sp>
        <p:nvSpPr>
          <p:cNvPr id="66563" name="Rectangle 3"/>
          <p:cNvSpPr>
            <a:spLocks noGrp="1" noChangeArrowheads="1"/>
          </p:cNvSpPr>
          <p:nvPr>
            <p:ph type="title"/>
          </p:nvPr>
        </p:nvSpPr>
        <p:spPr bwMode="auto">
          <a:xfrm>
            <a:off x="179388" y="549275"/>
            <a:ext cx="8264525" cy="720725"/>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53252" name="Rectangle 4"/>
          <p:cNvSpPr>
            <a:spLocks noGrp="1" noChangeArrowheads="1"/>
          </p:cNvSpPr>
          <p:nvPr>
            <p:ph type="body" idx="1"/>
          </p:nvPr>
        </p:nvSpPr>
        <p:spPr bwMode="auto">
          <a:xfrm>
            <a:off x="179388" y="1341438"/>
            <a:ext cx="8264525" cy="5040312"/>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zh-TW" altLang="en-US" dirty="0" smtClean="0"/>
              <a:t>小小節按一下以編輯母片以編輯母片以編輯母片以編輯母片以編輯母片</a:t>
            </a:r>
          </a:p>
          <a:p>
            <a:pPr lvl="1"/>
            <a:r>
              <a:rPr lang="zh-TW" altLang="en-US" dirty="0" smtClean="0"/>
              <a:t>一般內文</a:t>
            </a:r>
            <a:r>
              <a:rPr lang="en-US" altLang="zh-TW" dirty="0" smtClean="0"/>
              <a:t>(</a:t>
            </a:r>
            <a:r>
              <a:rPr lang="zh-TW" altLang="en-US" dirty="0" smtClean="0"/>
              <a:t>按一次</a:t>
            </a:r>
            <a:r>
              <a:rPr lang="en-US" altLang="zh-TW" dirty="0" smtClean="0"/>
              <a:t>Tab</a:t>
            </a:r>
            <a:r>
              <a:rPr lang="zh-TW" altLang="en-US" dirty="0" smtClean="0"/>
              <a:t>空</a:t>
            </a:r>
            <a:r>
              <a:rPr lang="en-US" altLang="zh-TW" dirty="0" smtClean="0"/>
              <a:t>2</a:t>
            </a:r>
            <a:r>
              <a:rPr lang="zh-TW" altLang="en-US" dirty="0" smtClean="0"/>
              <a:t>格</a:t>
            </a:r>
            <a:r>
              <a:rPr lang="en-US" altLang="zh-TW" dirty="0" smtClean="0"/>
              <a:t>)</a:t>
            </a:r>
            <a:r>
              <a:rPr lang="zh-TW" altLang="en-US" dirty="0" smtClean="0"/>
              <a:t>第二層第二層第二層第二層第二層第二層第二層第二層第二層</a:t>
            </a:r>
          </a:p>
          <a:p>
            <a:pPr lvl="2"/>
            <a:r>
              <a:rPr lang="en-US" altLang="zh-TW" dirty="0" smtClean="0"/>
              <a:t>n.</a:t>
            </a:r>
            <a:r>
              <a:rPr lang="zh-TW" altLang="en-US" dirty="0" smtClean="0"/>
              <a:t>第三層第三層第三層第三層第三層第三層第三層第三層第三層第三層第三層第三層</a:t>
            </a:r>
          </a:p>
          <a:p>
            <a:pPr lvl="3"/>
            <a:r>
              <a:rPr lang="zh-TW" altLang="en-US" dirty="0" smtClean="0"/>
              <a:t>第四層第四層第四層第四層第四層第四層第四層第四層第四層第四層第四層</a:t>
            </a:r>
          </a:p>
          <a:p>
            <a:pPr lvl="4"/>
            <a:r>
              <a:rPr lang="zh-TW" altLang="en-US" dirty="0" smtClean="0"/>
              <a:t>圖說：第五層第五層第五層第五層第五層</a:t>
            </a:r>
          </a:p>
        </p:txBody>
      </p:sp>
      <p:sp>
        <p:nvSpPr>
          <p:cNvPr id="1030" name="Rectangle 6">
            <a:hlinkClick r:id="" action="ppaction://noaction"/>
          </p:cNvPr>
          <p:cNvSpPr>
            <a:spLocks noChangeArrowheads="1"/>
          </p:cNvSpPr>
          <p:nvPr/>
        </p:nvSpPr>
        <p:spPr bwMode="auto">
          <a:xfrm>
            <a:off x="8534400" y="1477963"/>
            <a:ext cx="609600" cy="287337"/>
          </a:xfrm>
          <a:prstGeom prst="rect">
            <a:avLst/>
          </a:prstGeom>
          <a:solidFill>
            <a:schemeClr val="folHlink"/>
          </a:solidFill>
          <a:ln w="9525" algn="ctr">
            <a:noFill/>
            <a:miter lim="800000"/>
            <a:headEnd/>
            <a:tailEnd/>
          </a:ln>
        </p:spPr>
        <p:txBody>
          <a:bodyPr wrap="none" anchor="ctr"/>
          <a:lstStyle/>
          <a:p>
            <a:pPr algn="ctr">
              <a:defRPr/>
            </a:pPr>
            <a:r>
              <a:rPr lang="en-US" altLang="zh-TW" b="1" dirty="0" smtClean="0">
                <a:solidFill>
                  <a:srgbClr val="777777"/>
                </a:solidFill>
                <a:latin typeface="Arial" charset="0"/>
                <a:ea typeface="新細明體" charset="-120"/>
              </a:rPr>
              <a:t>4-2</a:t>
            </a:r>
            <a:endParaRPr lang="en-US" altLang="zh-TW" b="1" dirty="0">
              <a:solidFill>
                <a:srgbClr val="777777"/>
              </a:solidFill>
              <a:latin typeface="Arial" charset="0"/>
              <a:ea typeface="新細明體" charset="-120"/>
            </a:endParaRPr>
          </a:p>
        </p:txBody>
      </p:sp>
      <p:grpSp>
        <p:nvGrpSpPr>
          <p:cNvPr id="2" name="Group 7"/>
          <p:cNvGrpSpPr>
            <a:grpSpLocks/>
          </p:cNvGrpSpPr>
          <p:nvPr/>
        </p:nvGrpSpPr>
        <p:grpSpPr bwMode="auto">
          <a:xfrm>
            <a:off x="6732588" y="6453188"/>
            <a:ext cx="2016125" cy="404812"/>
            <a:chOff x="4241" y="4065"/>
            <a:chExt cx="1270" cy="255"/>
          </a:xfrm>
        </p:grpSpPr>
        <p:sp>
          <p:nvSpPr>
            <p:cNvPr id="1045" name="AutoShape 8">
              <a:hlinkClick r:id="" action="ppaction://hlinkshowjump?jump=firstslide" highlightClick="1"/>
            </p:cNvPr>
            <p:cNvSpPr>
              <a:spLocks noChangeArrowheads="1"/>
            </p:cNvSpPr>
            <p:nvPr userDrawn="1"/>
          </p:nvSpPr>
          <p:spPr bwMode="auto">
            <a:xfrm>
              <a:off x="4241" y="4065"/>
              <a:ext cx="227" cy="255"/>
            </a:xfrm>
            <a:prstGeom prst="actionButtonBeginning">
              <a:avLst/>
            </a:prstGeom>
            <a:solidFill>
              <a:schemeClr val="accent1">
                <a:alpha val="0"/>
              </a:schemeClr>
            </a:solidFill>
            <a:ln w="9525">
              <a:noFill/>
              <a:miter lim="800000"/>
              <a:headEnd/>
              <a:tailEnd/>
            </a:ln>
          </p:spPr>
          <p:txBody>
            <a:bodyPr wrap="none" anchor="ctr"/>
            <a:lstStyle/>
            <a:p>
              <a:pPr>
                <a:defRPr/>
              </a:pPr>
              <a:endParaRPr lang="zh-TW" altLang="en-US"/>
            </a:p>
          </p:txBody>
        </p:sp>
        <p:sp>
          <p:nvSpPr>
            <p:cNvPr id="1046" name="AutoShape 9">
              <a:hlinkClick r:id="" action="ppaction://hlinkshowjump?jump=lastslide" highlightClick="1"/>
            </p:cNvPr>
            <p:cNvSpPr>
              <a:spLocks noChangeArrowheads="1"/>
            </p:cNvSpPr>
            <p:nvPr userDrawn="1"/>
          </p:nvSpPr>
          <p:spPr bwMode="auto">
            <a:xfrm>
              <a:off x="5284" y="4065"/>
              <a:ext cx="227" cy="255"/>
            </a:xfrm>
            <a:prstGeom prst="actionButtonEnd">
              <a:avLst/>
            </a:prstGeom>
            <a:solidFill>
              <a:schemeClr val="accent1">
                <a:alpha val="0"/>
              </a:schemeClr>
            </a:solidFill>
            <a:ln w="9525">
              <a:noFill/>
              <a:miter lim="800000"/>
              <a:headEnd/>
              <a:tailEnd/>
            </a:ln>
          </p:spPr>
          <p:txBody>
            <a:bodyPr wrap="none" anchor="ctr"/>
            <a:lstStyle/>
            <a:p>
              <a:pPr>
                <a:defRPr/>
              </a:pPr>
              <a:endParaRPr lang="zh-TW" altLang="en-US"/>
            </a:p>
          </p:txBody>
        </p:sp>
        <p:sp>
          <p:nvSpPr>
            <p:cNvPr id="1047" name="AutoShape 10">
              <a:hlinkClick r:id="" action="ppaction://hlinkshowjump?jump=previousslide" highlightClick="1"/>
            </p:cNvPr>
            <p:cNvSpPr>
              <a:spLocks noChangeArrowheads="1"/>
            </p:cNvSpPr>
            <p:nvPr userDrawn="1"/>
          </p:nvSpPr>
          <p:spPr bwMode="auto">
            <a:xfrm>
              <a:off x="4468" y="4065"/>
              <a:ext cx="226" cy="255"/>
            </a:xfrm>
            <a:prstGeom prst="actionButtonBackPrevious">
              <a:avLst/>
            </a:prstGeom>
            <a:solidFill>
              <a:schemeClr val="accent1">
                <a:alpha val="0"/>
              </a:schemeClr>
            </a:solidFill>
            <a:ln w="9525">
              <a:noFill/>
              <a:miter lim="800000"/>
              <a:headEnd/>
              <a:tailEnd/>
            </a:ln>
          </p:spPr>
          <p:txBody>
            <a:bodyPr wrap="none" anchor="ctr"/>
            <a:lstStyle/>
            <a:p>
              <a:pPr>
                <a:defRPr/>
              </a:pPr>
              <a:endParaRPr lang="zh-TW" altLang="en-US"/>
            </a:p>
          </p:txBody>
        </p:sp>
        <p:sp>
          <p:nvSpPr>
            <p:cNvPr id="1048" name="AutoShape 11">
              <a:hlinkClick r:id="" action="ppaction://hlinkshowjump?jump=nextslide" highlightClick="1"/>
            </p:cNvPr>
            <p:cNvSpPr>
              <a:spLocks noChangeArrowheads="1"/>
            </p:cNvSpPr>
            <p:nvPr userDrawn="1"/>
          </p:nvSpPr>
          <p:spPr bwMode="auto">
            <a:xfrm>
              <a:off x="5057" y="4065"/>
              <a:ext cx="227" cy="255"/>
            </a:xfrm>
            <a:prstGeom prst="actionButtonForwardNext">
              <a:avLst/>
            </a:prstGeom>
            <a:solidFill>
              <a:schemeClr val="accent1">
                <a:alpha val="0"/>
              </a:schemeClr>
            </a:solidFill>
            <a:ln w="9525">
              <a:noFill/>
              <a:miter lim="800000"/>
              <a:headEnd/>
              <a:tailEnd/>
            </a:ln>
          </p:spPr>
          <p:txBody>
            <a:bodyPr wrap="none" anchor="ctr"/>
            <a:lstStyle/>
            <a:p>
              <a:pPr>
                <a:defRPr/>
              </a:pPr>
              <a:endParaRPr lang="zh-TW" altLang="en-US"/>
            </a:p>
          </p:txBody>
        </p:sp>
        <p:sp>
          <p:nvSpPr>
            <p:cNvPr id="1049" name="AutoShape 12">
              <a:hlinkClick r:id="" action="ppaction://hlinkshowjump?jump=firstslide" highlightClick="1"/>
            </p:cNvPr>
            <p:cNvSpPr>
              <a:spLocks noChangeArrowheads="1"/>
            </p:cNvSpPr>
            <p:nvPr userDrawn="1"/>
          </p:nvSpPr>
          <p:spPr bwMode="auto">
            <a:xfrm>
              <a:off x="4694" y="4065"/>
              <a:ext cx="363" cy="255"/>
            </a:xfrm>
            <a:prstGeom prst="actionButtonHome">
              <a:avLst/>
            </a:prstGeom>
            <a:solidFill>
              <a:schemeClr val="accent1">
                <a:alpha val="0"/>
              </a:schemeClr>
            </a:solidFill>
            <a:ln w="9525">
              <a:noFill/>
              <a:miter lim="800000"/>
              <a:headEnd/>
              <a:tailEnd/>
            </a:ln>
          </p:spPr>
          <p:txBody>
            <a:bodyPr wrap="none" anchor="ctr"/>
            <a:lstStyle/>
            <a:p>
              <a:pPr>
                <a:defRPr/>
              </a:pPr>
              <a:endParaRPr lang="zh-TW" altLang="en-US"/>
            </a:p>
          </p:txBody>
        </p:sp>
      </p:grpSp>
      <p:sp>
        <p:nvSpPr>
          <p:cNvPr id="1032" name="Rectangle 13">
            <a:hlinkClick r:id="" action="ppaction://noaction"/>
          </p:cNvPr>
          <p:cNvSpPr>
            <a:spLocks noChangeArrowheads="1"/>
          </p:cNvSpPr>
          <p:nvPr userDrawn="1"/>
        </p:nvSpPr>
        <p:spPr bwMode="auto">
          <a:xfrm>
            <a:off x="8534400" y="1922463"/>
            <a:ext cx="609600" cy="287337"/>
          </a:xfrm>
          <a:prstGeom prst="rect">
            <a:avLst/>
          </a:prstGeom>
          <a:solidFill>
            <a:schemeClr val="folHlink"/>
          </a:solidFill>
          <a:ln w="9525" algn="ctr">
            <a:noFill/>
            <a:miter lim="800000"/>
            <a:headEnd/>
            <a:tailEnd/>
          </a:ln>
        </p:spPr>
        <p:txBody>
          <a:bodyPr wrap="none" anchor="ctr"/>
          <a:lstStyle/>
          <a:p>
            <a:pPr algn="ctr">
              <a:lnSpc>
                <a:spcPct val="100000"/>
              </a:lnSpc>
              <a:spcBef>
                <a:spcPts val="600"/>
              </a:spcBef>
              <a:defRPr/>
            </a:pPr>
            <a:r>
              <a:rPr lang="en-US" altLang="zh-TW" b="1" dirty="0" smtClean="0">
                <a:solidFill>
                  <a:srgbClr val="777777"/>
                </a:solidFill>
                <a:latin typeface="Arial" charset="0"/>
                <a:ea typeface="新細明體" charset="-120"/>
              </a:rPr>
              <a:t>4-3</a:t>
            </a:r>
            <a:endParaRPr lang="en-US" altLang="zh-TW" b="1" dirty="0">
              <a:solidFill>
                <a:srgbClr val="777777"/>
              </a:solidFill>
              <a:latin typeface="Arial" charset="0"/>
              <a:ea typeface="新細明體" charset="-120"/>
            </a:endParaRPr>
          </a:p>
        </p:txBody>
      </p:sp>
      <p:sp>
        <p:nvSpPr>
          <p:cNvPr id="1033" name="Rectangle 14">
            <a:hlinkClick r:id="" action="ppaction://noaction"/>
          </p:cNvPr>
          <p:cNvSpPr>
            <a:spLocks noChangeArrowheads="1"/>
          </p:cNvSpPr>
          <p:nvPr userDrawn="1"/>
        </p:nvSpPr>
        <p:spPr bwMode="auto">
          <a:xfrm>
            <a:off x="8534400" y="2368550"/>
            <a:ext cx="609600" cy="287338"/>
          </a:xfrm>
          <a:prstGeom prst="rect">
            <a:avLst/>
          </a:prstGeom>
          <a:solidFill>
            <a:schemeClr val="folHlink"/>
          </a:solidFill>
          <a:ln w="9525" algn="ctr">
            <a:noFill/>
            <a:miter lim="800000"/>
            <a:headEnd/>
            <a:tailEnd/>
          </a:ln>
        </p:spPr>
        <p:txBody>
          <a:bodyPr wrap="none" anchor="ctr"/>
          <a:lstStyle/>
          <a:p>
            <a:pPr algn="ctr">
              <a:defRPr/>
            </a:pPr>
            <a:r>
              <a:rPr lang="en-US" altLang="zh-TW" b="1" dirty="0" smtClean="0">
                <a:solidFill>
                  <a:srgbClr val="777777"/>
                </a:solidFill>
                <a:latin typeface="Arial" charset="0"/>
                <a:ea typeface="新細明體" charset="-120"/>
              </a:rPr>
              <a:t>4-4</a:t>
            </a:r>
            <a:endParaRPr lang="en-US" altLang="zh-TW" b="1" dirty="0">
              <a:solidFill>
                <a:srgbClr val="777777"/>
              </a:solidFill>
              <a:latin typeface="Arial" charset="0"/>
              <a:ea typeface="新細明體" charset="-120"/>
            </a:endParaRPr>
          </a:p>
        </p:txBody>
      </p:sp>
      <p:pic>
        <p:nvPicPr>
          <p:cNvPr id="53259" name="Picture 29" descr="Icon-01">
            <a:hlinkClick r:id="" action="ppaction://hlinkshowjump?jump=firstslide"/>
          </p:cNvPr>
          <p:cNvPicPr>
            <a:picLocks noChangeAspect="1" noChangeArrowheads="1"/>
          </p:cNvPicPr>
          <p:nvPr userDrawn="1"/>
        </p:nvPicPr>
        <p:blipFill>
          <a:blip r:embed="rId14"/>
          <a:srcRect/>
          <a:stretch>
            <a:fillRect/>
          </a:stretch>
        </p:blipFill>
        <p:spPr bwMode="auto">
          <a:xfrm>
            <a:off x="7770813" y="6523038"/>
            <a:ext cx="328612" cy="301625"/>
          </a:xfrm>
          <a:prstGeom prst="rect">
            <a:avLst/>
          </a:prstGeom>
          <a:noFill/>
          <a:ln w="9525">
            <a:noFill/>
            <a:miter lim="800000"/>
            <a:headEnd/>
            <a:tailEnd/>
          </a:ln>
        </p:spPr>
      </p:pic>
      <p:pic>
        <p:nvPicPr>
          <p:cNvPr id="53260" name="Picture 30" descr="Icon-03">
            <a:hlinkClick r:id="" action="ppaction://hlinkshowjump?jump=nextslide"/>
          </p:cNvPr>
          <p:cNvPicPr>
            <a:picLocks noChangeAspect="1" noChangeArrowheads="1"/>
          </p:cNvPicPr>
          <p:nvPr userDrawn="1"/>
        </p:nvPicPr>
        <p:blipFill>
          <a:blip r:embed="rId15"/>
          <a:srcRect/>
          <a:stretch>
            <a:fillRect/>
          </a:stretch>
        </p:blipFill>
        <p:spPr bwMode="auto">
          <a:xfrm>
            <a:off x="8253413" y="6523038"/>
            <a:ext cx="328612" cy="301625"/>
          </a:xfrm>
          <a:prstGeom prst="rect">
            <a:avLst/>
          </a:prstGeom>
          <a:noFill/>
          <a:ln w="9525">
            <a:noFill/>
            <a:miter lim="800000"/>
            <a:headEnd/>
            <a:tailEnd/>
          </a:ln>
        </p:spPr>
      </p:pic>
      <p:pic>
        <p:nvPicPr>
          <p:cNvPr id="53261" name="Picture 31" descr="Icon-04">
            <a:hlinkClick r:id="" action="ppaction://hlinkshowjump?jump=previousslide"/>
          </p:cNvPr>
          <p:cNvPicPr>
            <a:picLocks noChangeAspect="1" noChangeArrowheads="1"/>
          </p:cNvPicPr>
          <p:nvPr userDrawn="1"/>
        </p:nvPicPr>
        <p:blipFill>
          <a:blip r:embed="rId16"/>
          <a:srcRect/>
          <a:stretch>
            <a:fillRect/>
          </a:stretch>
        </p:blipFill>
        <p:spPr bwMode="auto">
          <a:xfrm>
            <a:off x="7286625" y="6523038"/>
            <a:ext cx="328613" cy="301625"/>
          </a:xfrm>
          <a:prstGeom prst="rect">
            <a:avLst/>
          </a:prstGeom>
          <a:noFill/>
          <a:ln w="9525">
            <a:noFill/>
            <a:miter lim="800000"/>
            <a:headEnd/>
            <a:tailEnd/>
          </a:ln>
        </p:spPr>
      </p:pic>
      <p:pic>
        <p:nvPicPr>
          <p:cNvPr id="53262" name="Picture 32" descr="Icon-05">
            <a:hlinkClick r:id="" action="ppaction://hlinkshowjump?jump=firstslide"/>
          </p:cNvPr>
          <p:cNvPicPr>
            <a:picLocks noChangeAspect="1" noChangeArrowheads="1"/>
          </p:cNvPicPr>
          <p:nvPr userDrawn="1"/>
        </p:nvPicPr>
        <p:blipFill>
          <a:blip r:embed="rId17"/>
          <a:srcRect/>
          <a:stretch>
            <a:fillRect/>
          </a:stretch>
        </p:blipFill>
        <p:spPr bwMode="auto">
          <a:xfrm>
            <a:off x="6804025" y="6523038"/>
            <a:ext cx="328613" cy="301625"/>
          </a:xfrm>
          <a:prstGeom prst="rect">
            <a:avLst/>
          </a:prstGeom>
          <a:noFill/>
          <a:ln w="9525">
            <a:noFill/>
            <a:miter lim="800000"/>
            <a:headEnd/>
            <a:tailEnd/>
          </a:ln>
        </p:spPr>
      </p:pic>
      <p:pic>
        <p:nvPicPr>
          <p:cNvPr id="53263" name="Picture 33" descr="Icon-06">
            <a:hlinkClick r:id="" action="ppaction://hlinkshowjump?jump=lastslide"/>
          </p:cNvPr>
          <p:cNvPicPr>
            <a:picLocks noChangeAspect="1" noChangeArrowheads="1"/>
          </p:cNvPicPr>
          <p:nvPr userDrawn="1"/>
        </p:nvPicPr>
        <p:blipFill>
          <a:blip r:embed="rId18"/>
          <a:srcRect/>
          <a:stretch>
            <a:fillRect/>
          </a:stretch>
        </p:blipFill>
        <p:spPr bwMode="auto">
          <a:xfrm>
            <a:off x="8737600" y="6523038"/>
            <a:ext cx="338138" cy="301625"/>
          </a:xfrm>
          <a:prstGeom prst="rect">
            <a:avLst/>
          </a:prstGeom>
          <a:noFill/>
          <a:ln w="9525">
            <a:noFill/>
            <a:miter lim="800000"/>
            <a:headEnd/>
            <a:tailEnd/>
          </a:ln>
        </p:spPr>
      </p:pic>
      <p:sp>
        <p:nvSpPr>
          <p:cNvPr id="26" name="Rectangle 5">
            <a:hlinkClick r:id="" action="ppaction://noaction"/>
          </p:cNvPr>
          <p:cNvSpPr>
            <a:spLocks noChangeArrowheads="1"/>
          </p:cNvSpPr>
          <p:nvPr userDrawn="1"/>
        </p:nvSpPr>
        <p:spPr bwMode="auto">
          <a:xfrm>
            <a:off x="8534400" y="1033463"/>
            <a:ext cx="609600" cy="287337"/>
          </a:xfrm>
          <a:prstGeom prst="rect">
            <a:avLst/>
          </a:prstGeom>
          <a:solidFill>
            <a:schemeClr val="folHlink"/>
          </a:solidFill>
          <a:ln w="9525" algn="ctr">
            <a:noFill/>
            <a:miter lim="800000"/>
            <a:headEnd/>
            <a:tailEnd/>
          </a:ln>
        </p:spPr>
        <p:txBody>
          <a:bodyPr wrap="none" anchor="ctr"/>
          <a:lstStyle/>
          <a:p>
            <a:pPr algn="ctr" rtl="0" fontAlgn="base">
              <a:lnSpc>
                <a:spcPct val="100000"/>
              </a:lnSpc>
              <a:spcBef>
                <a:spcPts val="600"/>
              </a:spcBef>
              <a:spcAft>
                <a:spcPct val="0"/>
              </a:spcAft>
              <a:defRPr/>
            </a:pPr>
            <a:r>
              <a:rPr kumimoji="1" lang="en-US" altLang="zh-TW" b="1" kern="1200" dirty="0" smtClean="0">
                <a:solidFill>
                  <a:srgbClr val="777777"/>
                </a:solidFill>
                <a:latin typeface="Arial" charset="0"/>
                <a:ea typeface="新細明體" charset="-120"/>
                <a:cs typeface="+mn-cs"/>
              </a:rPr>
              <a:t>4-1</a:t>
            </a:r>
            <a:endParaRPr kumimoji="1" lang="en-US" altLang="zh-TW" b="1" kern="1200" dirty="0">
              <a:solidFill>
                <a:srgbClr val="777777"/>
              </a:solidFill>
              <a:latin typeface="Arial" charset="0"/>
              <a:ea typeface="新細明體" charset="-120"/>
              <a:cs typeface="+mn-cs"/>
            </a:endParaRPr>
          </a:p>
        </p:txBody>
      </p:sp>
      <p:sp>
        <p:nvSpPr>
          <p:cNvPr id="20" name="Rectangle 14">
            <a:hlinkClick r:id="" action="ppaction://noaction"/>
          </p:cNvPr>
          <p:cNvSpPr>
            <a:spLocks noChangeArrowheads="1"/>
          </p:cNvSpPr>
          <p:nvPr userDrawn="1"/>
        </p:nvSpPr>
        <p:spPr bwMode="auto">
          <a:xfrm>
            <a:off x="8522906" y="2814234"/>
            <a:ext cx="609600" cy="287338"/>
          </a:xfrm>
          <a:prstGeom prst="rect">
            <a:avLst/>
          </a:prstGeom>
          <a:solidFill>
            <a:srgbClr val="003366"/>
          </a:solidFill>
          <a:ln w="9525" algn="ctr">
            <a:noFill/>
            <a:miter lim="800000"/>
            <a:headEnd/>
            <a:tailEnd/>
          </a:ln>
        </p:spPr>
        <p:txBody>
          <a:bodyPr wrap="none" anchor="ctr"/>
          <a:lstStyle/>
          <a:p>
            <a:pPr algn="ctr" rtl="0" fontAlgn="base">
              <a:spcBef>
                <a:spcPct val="0"/>
              </a:spcBef>
              <a:spcAft>
                <a:spcPct val="0"/>
              </a:spcAft>
              <a:defRPr/>
            </a:pPr>
            <a:r>
              <a:rPr kumimoji="1" lang="en-US" altLang="zh-TW" b="1" kern="1200" dirty="0" smtClean="0">
                <a:solidFill>
                  <a:schemeClr val="bg1"/>
                </a:solidFill>
                <a:latin typeface="Arial" charset="0"/>
                <a:ea typeface="新細明體" charset="-120"/>
                <a:cs typeface="+mn-cs"/>
              </a:rPr>
              <a:t>4-5</a:t>
            </a:r>
            <a:endParaRPr kumimoji="1" lang="en-US" altLang="zh-TW" b="1" kern="1200" dirty="0">
              <a:solidFill>
                <a:schemeClr val="bg1"/>
              </a:solidFill>
              <a:latin typeface="Arial" charset="0"/>
              <a:ea typeface="新細明體" charset="-120"/>
              <a:cs typeface="+mn-cs"/>
            </a:endParaRPr>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ransition advClick="0">
    <p:wipe/>
  </p:transition>
  <p:timing>
    <p:tnLst>
      <p:par>
        <p:cTn id="1" dur="indefinite" restart="never" nodeType="tmRoot"/>
      </p:par>
    </p:tnLst>
  </p:timing>
  <p:txStyles>
    <p:titleStyle>
      <a:lvl1pPr algn="l" rtl="0" eaLnBrk="0" fontAlgn="base" hangingPunct="0">
        <a:spcBef>
          <a:spcPct val="0"/>
        </a:spcBef>
        <a:spcAft>
          <a:spcPct val="0"/>
        </a:spcAft>
        <a:defRPr kumimoji="1" sz="3600" b="1">
          <a:solidFill>
            <a:srgbClr val="0099CC"/>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2pPr>
      <a:lvl3pPr algn="l" rtl="0" eaLnBrk="0" fontAlgn="base" hangingPunct="0">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3pPr>
      <a:lvl4pPr algn="l" rtl="0" eaLnBrk="0" fontAlgn="base" hangingPunct="0">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4pPr>
      <a:lvl5pPr algn="l" rtl="0" eaLnBrk="0" fontAlgn="base" hangingPunct="0">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5pPr>
      <a:lvl6pPr marL="457200" algn="l" rtl="0" fontAlgn="base">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6pPr>
      <a:lvl7pPr marL="914400" algn="l" rtl="0" fontAlgn="base">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7pPr>
      <a:lvl8pPr marL="1371600" algn="l" rtl="0" fontAlgn="base">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8pPr>
      <a:lvl9pPr marL="1828800" algn="l" rtl="0" fontAlgn="base">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9pPr>
    </p:titleStyle>
    <p:bodyStyle>
      <a:lvl1pPr marL="342900" indent="-342900" algn="just" defTabSz="257175" rtl="0" eaLnBrk="0" fontAlgn="base" hangingPunct="0">
        <a:lnSpc>
          <a:spcPct val="150000"/>
        </a:lnSpc>
        <a:spcBef>
          <a:spcPct val="0"/>
        </a:spcBef>
        <a:spcAft>
          <a:spcPct val="0"/>
        </a:spcAft>
        <a:buChar char="•"/>
        <a:tabLst>
          <a:tab pos="757238" algn="l"/>
          <a:tab pos="8072438" algn="r"/>
        </a:tabLst>
        <a:defRPr sz="2800" b="1">
          <a:solidFill>
            <a:srgbClr val="4346BD"/>
          </a:solidFill>
          <a:latin typeface="+mn-lt"/>
          <a:ea typeface="+mn-ea"/>
          <a:cs typeface="+mn-cs"/>
        </a:defRPr>
      </a:lvl1pPr>
      <a:lvl2pPr marL="1588" indent="455613" algn="just" defTabSz="257175" rtl="0" eaLnBrk="0" fontAlgn="base" hangingPunct="0">
        <a:lnSpc>
          <a:spcPct val="150000"/>
        </a:lnSpc>
        <a:spcBef>
          <a:spcPct val="5000"/>
        </a:spcBef>
        <a:spcAft>
          <a:spcPct val="5000"/>
        </a:spcAft>
        <a:buChar char="–"/>
        <a:tabLst>
          <a:tab pos="757238" algn="l"/>
          <a:tab pos="8072438" algn="r"/>
        </a:tabLst>
        <a:defRPr kumimoji="1" sz="2800">
          <a:solidFill>
            <a:schemeClr val="tx1"/>
          </a:solidFill>
          <a:latin typeface="Times New Roman" pitchFamily="18" charset="0"/>
          <a:ea typeface="標楷體" pitchFamily="65" charset="-120"/>
        </a:defRPr>
      </a:lvl2pPr>
      <a:lvl3pPr marL="282575" indent="-279400" algn="just" defTabSz="257175" rtl="0" eaLnBrk="0" fontAlgn="base" hangingPunct="0">
        <a:lnSpc>
          <a:spcPct val="150000"/>
        </a:lnSpc>
        <a:spcBef>
          <a:spcPct val="5000"/>
        </a:spcBef>
        <a:spcAft>
          <a:spcPct val="5000"/>
        </a:spcAft>
        <a:buChar char="•"/>
        <a:tabLst>
          <a:tab pos="757238" algn="l"/>
          <a:tab pos="8072438" algn="r"/>
        </a:tabLst>
        <a:defRPr sz="2800">
          <a:solidFill>
            <a:schemeClr val="tx1"/>
          </a:solidFill>
          <a:latin typeface="Times New Roman" pitchFamily="18" charset="0"/>
          <a:ea typeface="標楷體" pitchFamily="65" charset="-120"/>
        </a:defRPr>
      </a:lvl3pPr>
      <a:lvl4pPr marL="284163" indent="1087438" algn="just" defTabSz="257175" rtl="0" eaLnBrk="0" fontAlgn="base" hangingPunct="0">
        <a:lnSpc>
          <a:spcPct val="150000"/>
        </a:lnSpc>
        <a:spcBef>
          <a:spcPct val="5000"/>
        </a:spcBef>
        <a:spcAft>
          <a:spcPct val="5000"/>
        </a:spcAft>
        <a:buChar char="–"/>
        <a:tabLst>
          <a:tab pos="757238" algn="l"/>
          <a:tab pos="8072438" algn="r"/>
        </a:tabLst>
        <a:defRPr kumimoji="1" sz="2800">
          <a:solidFill>
            <a:schemeClr val="tx1"/>
          </a:solidFill>
          <a:latin typeface="Times New Roman" pitchFamily="18" charset="0"/>
          <a:ea typeface="標楷體" pitchFamily="65" charset="-120"/>
        </a:defRPr>
      </a:lvl4pPr>
      <a:lvl5pPr marL="285750" indent="1543050" algn="l" defTabSz="257175" rtl="0" eaLnBrk="0" fontAlgn="base" hangingPunct="0">
        <a:lnSpc>
          <a:spcPct val="150000"/>
        </a:lnSpc>
        <a:spcBef>
          <a:spcPct val="5000"/>
        </a:spcBef>
        <a:spcAft>
          <a:spcPct val="5000"/>
        </a:spcAft>
        <a:buChar char="»"/>
        <a:tabLst>
          <a:tab pos="757238" algn="l"/>
          <a:tab pos="8072438" algn="r"/>
        </a:tabLst>
        <a:defRPr kumimoji="1" sz="2800">
          <a:solidFill>
            <a:schemeClr val="tx1"/>
          </a:solidFill>
          <a:latin typeface="Times New Roman" pitchFamily="18" charset="0"/>
          <a:ea typeface="標楷體" pitchFamily="65" charset="-120"/>
        </a:defRPr>
      </a:lvl5pPr>
      <a:lvl6pPr marL="2125663" algn="ctr" rtl="0" fontAlgn="base">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6pPr>
      <a:lvl7pPr marL="2582863" algn="ctr" rtl="0" fontAlgn="base">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7pPr>
      <a:lvl8pPr marL="3040063" algn="ctr" rtl="0" fontAlgn="base">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8pPr>
      <a:lvl9pPr marL="3497263" algn="ctr" rtl="0" fontAlgn="base">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ext Box 2"/>
          <p:cNvSpPr txBox="1">
            <a:spLocks noChangeArrowheads="1"/>
          </p:cNvSpPr>
          <p:nvPr/>
        </p:nvSpPr>
        <p:spPr bwMode="auto">
          <a:xfrm>
            <a:off x="4221163" y="6486525"/>
            <a:ext cx="666750" cy="274638"/>
          </a:xfrm>
          <a:prstGeom prst="rect">
            <a:avLst/>
          </a:prstGeom>
          <a:noFill/>
          <a:ln>
            <a:noFill/>
          </a:ln>
          <a:extLst/>
        </p:spPr>
        <p:txBody>
          <a:bodyPr wrap="none">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zh-TW" altLang="en-US" sz="1200" b="0" smtClean="0">
                <a:solidFill>
                  <a:schemeClr val="tx1"/>
                </a:solidFill>
              </a:rPr>
              <a:t>第</a:t>
            </a:r>
            <a:fld id="{5A2C9EC2-6118-462F-AF9E-FF0551EC7712}" type="slidenum">
              <a:rPr lang="zh-TW" altLang="en-US" sz="1200" b="0" smtClean="0">
                <a:solidFill>
                  <a:schemeClr val="tx1"/>
                </a:solidFill>
              </a:rPr>
              <a:pPr algn="ctr" eaLnBrk="1" hangingPunct="1">
                <a:defRPr/>
              </a:pPr>
              <a:t>‹#›</a:t>
            </a:fld>
            <a:r>
              <a:rPr lang="zh-TW" altLang="en-US" sz="1200" b="0" smtClean="0">
                <a:solidFill>
                  <a:schemeClr val="tx1"/>
                </a:solidFill>
              </a:rPr>
              <a:t>頁</a:t>
            </a:r>
            <a:endParaRPr lang="zh-TW" altLang="en-US" b="0" smtClean="0">
              <a:solidFill>
                <a:schemeClr val="tx1"/>
              </a:solidFill>
              <a:latin typeface="Arial" charset="0"/>
              <a:ea typeface="新細明體" charset="-120"/>
            </a:endParaRPr>
          </a:p>
        </p:txBody>
      </p:sp>
      <p:sp>
        <p:nvSpPr>
          <p:cNvPr id="66563" name="Rectangle 3"/>
          <p:cNvSpPr>
            <a:spLocks noGrp="1" noChangeArrowheads="1"/>
          </p:cNvSpPr>
          <p:nvPr>
            <p:ph type="title"/>
          </p:nvPr>
        </p:nvSpPr>
        <p:spPr bwMode="auto">
          <a:xfrm>
            <a:off x="179388" y="549275"/>
            <a:ext cx="8264525" cy="720725"/>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53252" name="Rectangle 4"/>
          <p:cNvSpPr>
            <a:spLocks noGrp="1" noChangeArrowheads="1"/>
          </p:cNvSpPr>
          <p:nvPr>
            <p:ph type="body" idx="1"/>
          </p:nvPr>
        </p:nvSpPr>
        <p:spPr bwMode="auto">
          <a:xfrm>
            <a:off x="179388" y="1341438"/>
            <a:ext cx="8264525" cy="5040312"/>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小小節按一下以編輯母片以編輯母片以編輯母片以編輯母片以編輯母片</a:t>
            </a:r>
          </a:p>
          <a:p>
            <a:pPr lvl="1"/>
            <a:r>
              <a:rPr lang="zh-TW" altLang="en-US" smtClean="0"/>
              <a:t>一般內文</a:t>
            </a:r>
            <a:r>
              <a:rPr lang="en-US" altLang="zh-TW" smtClean="0"/>
              <a:t>(</a:t>
            </a:r>
            <a:r>
              <a:rPr lang="zh-TW" altLang="en-US" smtClean="0"/>
              <a:t>按一次</a:t>
            </a:r>
            <a:r>
              <a:rPr lang="en-US" altLang="zh-TW" smtClean="0"/>
              <a:t>Tab</a:t>
            </a:r>
            <a:r>
              <a:rPr lang="zh-TW" altLang="en-US" smtClean="0"/>
              <a:t>空</a:t>
            </a:r>
            <a:r>
              <a:rPr lang="en-US" altLang="zh-TW" smtClean="0"/>
              <a:t>2</a:t>
            </a:r>
            <a:r>
              <a:rPr lang="zh-TW" altLang="en-US" smtClean="0"/>
              <a:t>格</a:t>
            </a:r>
            <a:r>
              <a:rPr lang="en-US" altLang="zh-TW" smtClean="0"/>
              <a:t>)</a:t>
            </a:r>
            <a:r>
              <a:rPr lang="zh-TW" altLang="en-US" smtClean="0"/>
              <a:t>第二層第二層第二層第二層第二層第二層第二層第二層第二層</a:t>
            </a:r>
          </a:p>
          <a:p>
            <a:pPr lvl="2"/>
            <a:r>
              <a:rPr lang="en-US" altLang="zh-TW" smtClean="0"/>
              <a:t>n.</a:t>
            </a:r>
            <a:r>
              <a:rPr lang="zh-TW" altLang="en-US" smtClean="0"/>
              <a:t>第三層第三層第三層第三層第三層第三層第三層第三層第三層第三層第三層第三層</a:t>
            </a:r>
          </a:p>
          <a:p>
            <a:pPr lvl="3"/>
            <a:r>
              <a:rPr lang="zh-TW" altLang="en-US" smtClean="0"/>
              <a:t>第四層第四層第四層第四層第四層第四層第四層第四層第四層第四層第四層</a:t>
            </a:r>
          </a:p>
          <a:p>
            <a:pPr lvl="4"/>
            <a:r>
              <a:rPr lang="zh-TW" altLang="en-US" smtClean="0"/>
              <a:t>圖說：第五層第五層第五層第五層第五層</a:t>
            </a:r>
          </a:p>
        </p:txBody>
      </p:sp>
      <p:grpSp>
        <p:nvGrpSpPr>
          <p:cNvPr id="2" name="Group 7"/>
          <p:cNvGrpSpPr>
            <a:grpSpLocks/>
          </p:cNvGrpSpPr>
          <p:nvPr/>
        </p:nvGrpSpPr>
        <p:grpSpPr bwMode="auto">
          <a:xfrm>
            <a:off x="6732588" y="6453188"/>
            <a:ext cx="2016125" cy="404812"/>
            <a:chOff x="4241" y="4065"/>
            <a:chExt cx="1270" cy="255"/>
          </a:xfrm>
        </p:grpSpPr>
        <p:sp>
          <p:nvSpPr>
            <p:cNvPr id="1045" name="AutoShape 8">
              <a:hlinkClick r:id="" action="ppaction://hlinkshowjump?jump=firstslide" highlightClick="1"/>
            </p:cNvPr>
            <p:cNvSpPr>
              <a:spLocks noChangeArrowheads="1"/>
            </p:cNvSpPr>
            <p:nvPr userDrawn="1"/>
          </p:nvSpPr>
          <p:spPr bwMode="auto">
            <a:xfrm>
              <a:off x="4241" y="4065"/>
              <a:ext cx="227" cy="255"/>
            </a:xfrm>
            <a:prstGeom prst="actionButtonBeginning">
              <a:avLst/>
            </a:prstGeom>
            <a:solidFill>
              <a:schemeClr val="accent1">
                <a:alpha val="0"/>
              </a:schemeClr>
            </a:solidFill>
            <a:ln w="9525">
              <a:noFill/>
              <a:miter lim="800000"/>
              <a:headEnd/>
              <a:tailEnd/>
            </a:ln>
          </p:spPr>
          <p:txBody>
            <a:bodyPr wrap="none" anchor="ctr"/>
            <a:lstStyle/>
            <a:p>
              <a:pPr>
                <a:defRPr/>
              </a:pPr>
              <a:endParaRPr lang="zh-TW" altLang="en-US"/>
            </a:p>
          </p:txBody>
        </p:sp>
        <p:sp>
          <p:nvSpPr>
            <p:cNvPr id="1046" name="AutoShape 9">
              <a:hlinkClick r:id="" action="ppaction://hlinkshowjump?jump=lastslide" highlightClick="1"/>
            </p:cNvPr>
            <p:cNvSpPr>
              <a:spLocks noChangeArrowheads="1"/>
            </p:cNvSpPr>
            <p:nvPr userDrawn="1"/>
          </p:nvSpPr>
          <p:spPr bwMode="auto">
            <a:xfrm>
              <a:off x="5284" y="4065"/>
              <a:ext cx="227" cy="255"/>
            </a:xfrm>
            <a:prstGeom prst="actionButtonEnd">
              <a:avLst/>
            </a:prstGeom>
            <a:solidFill>
              <a:schemeClr val="accent1">
                <a:alpha val="0"/>
              </a:schemeClr>
            </a:solidFill>
            <a:ln w="9525">
              <a:noFill/>
              <a:miter lim="800000"/>
              <a:headEnd/>
              <a:tailEnd/>
            </a:ln>
          </p:spPr>
          <p:txBody>
            <a:bodyPr wrap="none" anchor="ctr"/>
            <a:lstStyle/>
            <a:p>
              <a:pPr>
                <a:defRPr/>
              </a:pPr>
              <a:endParaRPr lang="zh-TW" altLang="en-US"/>
            </a:p>
          </p:txBody>
        </p:sp>
        <p:sp>
          <p:nvSpPr>
            <p:cNvPr id="1047" name="AutoShape 10">
              <a:hlinkClick r:id="" action="ppaction://hlinkshowjump?jump=previousslide" highlightClick="1"/>
            </p:cNvPr>
            <p:cNvSpPr>
              <a:spLocks noChangeArrowheads="1"/>
            </p:cNvSpPr>
            <p:nvPr userDrawn="1"/>
          </p:nvSpPr>
          <p:spPr bwMode="auto">
            <a:xfrm>
              <a:off x="4468" y="4065"/>
              <a:ext cx="226" cy="255"/>
            </a:xfrm>
            <a:prstGeom prst="actionButtonBackPrevious">
              <a:avLst/>
            </a:prstGeom>
            <a:solidFill>
              <a:schemeClr val="accent1">
                <a:alpha val="0"/>
              </a:schemeClr>
            </a:solidFill>
            <a:ln w="9525">
              <a:noFill/>
              <a:miter lim="800000"/>
              <a:headEnd/>
              <a:tailEnd/>
            </a:ln>
          </p:spPr>
          <p:txBody>
            <a:bodyPr wrap="none" anchor="ctr"/>
            <a:lstStyle/>
            <a:p>
              <a:pPr>
                <a:defRPr/>
              </a:pPr>
              <a:endParaRPr lang="zh-TW" altLang="en-US"/>
            </a:p>
          </p:txBody>
        </p:sp>
        <p:sp>
          <p:nvSpPr>
            <p:cNvPr id="1048" name="AutoShape 11">
              <a:hlinkClick r:id="" action="ppaction://hlinkshowjump?jump=nextslide" highlightClick="1"/>
            </p:cNvPr>
            <p:cNvSpPr>
              <a:spLocks noChangeArrowheads="1"/>
            </p:cNvSpPr>
            <p:nvPr userDrawn="1"/>
          </p:nvSpPr>
          <p:spPr bwMode="auto">
            <a:xfrm>
              <a:off x="5057" y="4065"/>
              <a:ext cx="227" cy="255"/>
            </a:xfrm>
            <a:prstGeom prst="actionButtonForwardNext">
              <a:avLst/>
            </a:prstGeom>
            <a:solidFill>
              <a:schemeClr val="accent1">
                <a:alpha val="0"/>
              </a:schemeClr>
            </a:solidFill>
            <a:ln w="9525">
              <a:noFill/>
              <a:miter lim="800000"/>
              <a:headEnd/>
              <a:tailEnd/>
            </a:ln>
          </p:spPr>
          <p:txBody>
            <a:bodyPr wrap="none" anchor="ctr"/>
            <a:lstStyle/>
            <a:p>
              <a:pPr>
                <a:defRPr/>
              </a:pPr>
              <a:endParaRPr lang="zh-TW" altLang="en-US"/>
            </a:p>
          </p:txBody>
        </p:sp>
        <p:sp>
          <p:nvSpPr>
            <p:cNvPr id="1049" name="AutoShape 12">
              <a:hlinkClick r:id="" action="ppaction://hlinkshowjump?jump=firstslide" highlightClick="1"/>
            </p:cNvPr>
            <p:cNvSpPr>
              <a:spLocks noChangeArrowheads="1"/>
            </p:cNvSpPr>
            <p:nvPr userDrawn="1"/>
          </p:nvSpPr>
          <p:spPr bwMode="auto">
            <a:xfrm>
              <a:off x="4694" y="4065"/>
              <a:ext cx="363" cy="255"/>
            </a:xfrm>
            <a:prstGeom prst="actionButtonHome">
              <a:avLst/>
            </a:prstGeom>
            <a:solidFill>
              <a:schemeClr val="accent1">
                <a:alpha val="0"/>
              </a:schemeClr>
            </a:solidFill>
            <a:ln w="9525">
              <a:noFill/>
              <a:miter lim="800000"/>
              <a:headEnd/>
              <a:tailEnd/>
            </a:ln>
          </p:spPr>
          <p:txBody>
            <a:bodyPr wrap="none" anchor="ctr"/>
            <a:lstStyle/>
            <a:p>
              <a:pPr>
                <a:defRPr/>
              </a:pPr>
              <a:endParaRPr lang="zh-TW" altLang="en-US"/>
            </a:p>
          </p:txBody>
        </p:sp>
      </p:grpSp>
      <p:pic>
        <p:nvPicPr>
          <p:cNvPr id="53259" name="Picture 29" descr="Icon-01">
            <a:hlinkClick r:id="" action="ppaction://hlinkshowjump?jump=firstslide"/>
          </p:cNvPr>
          <p:cNvPicPr>
            <a:picLocks noChangeAspect="1" noChangeArrowheads="1"/>
          </p:cNvPicPr>
          <p:nvPr userDrawn="1"/>
        </p:nvPicPr>
        <p:blipFill>
          <a:blip r:embed="rId14"/>
          <a:srcRect/>
          <a:stretch>
            <a:fillRect/>
          </a:stretch>
        </p:blipFill>
        <p:spPr bwMode="auto">
          <a:xfrm>
            <a:off x="7770813" y="6523038"/>
            <a:ext cx="328612" cy="301625"/>
          </a:xfrm>
          <a:prstGeom prst="rect">
            <a:avLst/>
          </a:prstGeom>
          <a:noFill/>
          <a:ln w="9525">
            <a:noFill/>
            <a:miter lim="800000"/>
            <a:headEnd/>
            <a:tailEnd/>
          </a:ln>
        </p:spPr>
      </p:pic>
      <p:pic>
        <p:nvPicPr>
          <p:cNvPr id="53260" name="Picture 30" descr="Icon-03">
            <a:hlinkClick r:id="" action="ppaction://hlinkshowjump?jump=nextslide"/>
          </p:cNvPr>
          <p:cNvPicPr>
            <a:picLocks noChangeAspect="1" noChangeArrowheads="1"/>
          </p:cNvPicPr>
          <p:nvPr userDrawn="1"/>
        </p:nvPicPr>
        <p:blipFill>
          <a:blip r:embed="rId15"/>
          <a:srcRect/>
          <a:stretch>
            <a:fillRect/>
          </a:stretch>
        </p:blipFill>
        <p:spPr bwMode="auto">
          <a:xfrm>
            <a:off x="8253413" y="6523038"/>
            <a:ext cx="328612" cy="301625"/>
          </a:xfrm>
          <a:prstGeom prst="rect">
            <a:avLst/>
          </a:prstGeom>
          <a:noFill/>
          <a:ln w="9525">
            <a:noFill/>
            <a:miter lim="800000"/>
            <a:headEnd/>
            <a:tailEnd/>
          </a:ln>
        </p:spPr>
      </p:pic>
      <p:pic>
        <p:nvPicPr>
          <p:cNvPr id="53261" name="Picture 31" descr="Icon-04">
            <a:hlinkClick r:id="" action="ppaction://hlinkshowjump?jump=previousslide"/>
          </p:cNvPr>
          <p:cNvPicPr>
            <a:picLocks noChangeAspect="1" noChangeArrowheads="1"/>
          </p:cNvPicPr>
          <p:nvPr userDrawn="1"/>
        </p:nvPicPr>
        <p:blipFill>
          <a:blip r:embed="rId16"/>
          <a:srcRect/>
          <a:stretch>
            <a:fillRect/>
          </a:stretch>
        </p:blipFill>
        <p:spPr bwMode="auto">
          <a:xfrm>
            <a:off x="7286625" y="6523038"/>
            <a:ext cx="328613" cy="301625"/>
          </a:xfrm>
          <a:prstGeom prst="rect">
            <a:avLst/>
          </a:prstGeom>
          <a:noFill/>
          <a:ln w="9525">
            <a:noFill/>
            <a:miter lim="800000"/>
            <a:headEnd/>
            <a:tailEnd/>
          </a:ln>
        </p:spPr>
      </p:pic>
      <p:pic>
        <p:nvPicPr>
          <p:cNvPr id="53262" name="Picture 32" descr="Icon-05">
            <a:hlinkClick r:id="" action="ppaction://hlinkshowjump?jump=firstslide"/>
          </p:cNvPr>
          <p:cNvPicPr>
            <a:picLocks noChangeAspect="1" noChangeArrowheads="1"/>
          </p:cNvPicPr>
          <p:nvPr userDrawn="1"/>
        </p:nvPicPr>
        <p:blipFill>
          <a:blip r:embed="rId17"/>
          <a:srcRect/>
          <a:stretch>
            <a:fillRect/>
          </a:stretch>
        </p:blipFill>
        <p:spPr bwMode="auto">
          <a:xfrm>
            <a:off x="6804025" y="6523038"/>
            <a:ext cx="328613" cy="301625"/>
          </a:xfrm>
          <a:prstGeom prst="rect">
            <a:avLst/>
          </a:prstGeom>
          <a:noFill/>
          <a:ln w="9525">
            <a:noFill/>
            <a:miter lim="800000"/>
            <a:headEnd/>
            <a:tailEnd/>
          </a:ln>
        </p:spPr>
      </p:pic>
      <p:pic>
        <p:nvPicPr>
          <p:cNvPr id="53263" name="Picture 33" descr="Icon-06">
            <a:hlinkClick r:id="" action="ppaction://hlinkshowjump?jump=lastslide"/>
          </p:cNvPr>
          <p:cNvPicPr>
            <a:picLocks noChangeAspect="1" noChangeArrowheads="1"/>
          </p:cNvPicPr>
          <p:nvPr userDrawn="1"/>
        </p:nvPicPr>
        <p:blipFill>
          <a:blip r:embed="rId18"/>
          <a:srcRect/>
          <a:stretch>
            <a:fillRect/>
          </a:stretch>
        </p:blipFill>
        <p:spPr bwMode="auto">
          <a:xfrm>
            <a:off x="8737600" y="6523038"/>
            <a:ext cx="338138" cy="301625"/>
          </a:xfrm>
          <a:prstGeom prst="rect">
            <a:avLst/>
          </a:prstGeom>
          <a:noFill/>
          <a:ln w="9525">
            <a:noFill/>
            <a:miter lim="800000"/>
            <a:headEnd/>
            <a:tailEnd/>
          </a:ln>
        </p:spPr>
      </p:pic>
    </p:spTree>
    <p:extLst>
      <p:ext uri="{BB962C8B-B14F-4D97-AF65-F5344CB8AC3E}">
        <p14:creationId xmlns:p14="http://schemas.microsoft.com/office/powerpoint/2010/main" val="201787295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ransition advClick="0">
    <p:wipe/>
  </p:transition>
  <p:timing>
    <p:tnLst>
      <p:par>
        <p:cTn id="1" dur="indefinite" restart="never" nodeType="tmRoot"/>
      </p:par>
    </p:tnLst>
  </p:timing>
  <p:txStyles>
    <p:titleStyle>
      <a:lvl1pPr algn="l" rtl="0" eaLnBrk="0" fontAlgn="base" hangingPunct="0">
        <a:spcBef>
          <a:spcPct val="0"/>
        </a:spcBef>
        <a:spcAft>
          <a:spcPct val="0"/>
        </a:spcAft>
        <a:defRPr kumimoji="1" sz="3600" b="1">
          <a:solidFill>
            <a:srgbClr val="0099CC"/>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2pPr>
      <a:lvl3pPr algn="l" rtl="0" eaLnBrk="0" fontAlgn="base" hangingPunct="0">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3pPr>
      <a:lvl4pPr algn="l" rtl="0" eaLnBrk="0" fontAlgn="base" hangingPunct="0">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4pPr>
      <a:lvl5pPr algn="l" rtl="0" eaLnBrk="0" fontAlgn="base" hangingPunct="0">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5pPr>
      <a:lvl6pPr marL="457200" algn="l" rtl="0" fontAlgn="base">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6pPr>
      <a:lvl7pPr marL="914400" algn="l" rtl="0" fontAlgn="base">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7pPr>
      <a:lvl8pPr marL="1371600" algn="l" rtl="0" fontAlgn="base">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8pPr>
      <a:lvl9pPr marL="1828800" algn="l" rtl="0" fontAlgn="base">
        <a:spcBef>
          <a:spcPct val="0"/>
        </a:spcBef>
        <a:spcAft>
          <a:spcPct val="0"/>
        </a:spcAft>
        <a:defRPr kumimoji="1" sz="3600" b="1">
          <a:solidFill>
            <a:srgbClr val="0099CC"/>
          </a:solidFill>
          <a:effectLst>
            <a:outerShdw blurRad="38100" dist="38100" dir="2700000" algn="tl">
              <a:srgbClr val="C0C0C0"/>
            </a:outerShdw>
          </a:effectLst>
          <a:latin typeface="Arial" charset="0"/>
          <a:ea typeface="微軟正黑體" pitchFamily="34" charset="-120"/>
        </a:defRPr>
      </a:lvl9pPr>
    </p:titleStyle>
    <p:bodyStyle>
      <a:lvl1pPr marL="342900" indent="-342900" algn="just" defTabSz="257175" rtl="0" eaLnBrk="0" fontAlgn="base" hangingPunct="0">
        <a:spcBef>
          <a:spcPct val="0"/>
        </a:spcBef>
        <a:spcAft>
          <a:spcPct val="0"/>
        </a:spcAft>
        <a:buChar char="•"/>
        <a:tabLst>
          <a:tab pos="757238" algn="l"/>
          <a:tab pos="8072438" algn="r"/>
        </a:tabLst>
        <a:defRPr sz="2800" b="1">
          <a:solidFill>
            <a:srgbClr val="4346BD"/>
          </a:solidFill>
          <a:latin typeface="+mn-lt"/>
          <a:ea typeface="+mn-ea"/>
          <a:cs typeface="+mn-cs"/>
        </a:defRPr>
      </a:lvl1pPr>
      <a:lvl2pPr marL="1588" indent="455613" algn="just" defTabSz="257175" rtl="0" eaLnBrk="0" fontAlgn="base" hangingPunct="0">
        <a:lnSpc>
          <a:spcPct val="115000"/>
        </a:lnSpc>
        <a:spcBef>
          <a:spcPct val="5000"/>
        </a:spcBef>
        <a:spcAft>
          <a:spcPct val="5000"/>
        </a:spcAft>
        <a:buChar char="–"/>
        <a:tabLst>
          <a:tab pos="757238" algn="l"/>
          <a:tab pos="8072438" algn="r"/>
        </a:tabLst>
        <a:defRPr kumimoji="1" sz="2800">
          <a:solidFill>
            <a:schemeClr val="tx1"/>
          </a:solidFill>
          <a:latin typeface="Times New Roman" pitchFamily="18" charset="0"/>
          <a:ea typeface="標楷體" pitchFamily="65" charset="-120"/>
        </a:defRPr>
      </a:lvl2pPr>
      <a:lvl3pPr marL="282575" indent="-279400" algn="just" defTabSz="257175" rtl="0" eaLnBrk="0" fontAlgn="base" hangingPunct="0">
        <a:lnSpc>
          <a:spcPct val="115000"/>
        </a:lnSpc>
        <a:spcBef>
          <a:spcPct val="5000"/>
        </a:spcBef>
        <a:spcAft>
          <a:spcPct val="5000"/>
        </a:spcAft>
        <a:buChar char="•"/>
        <a:tabLst>
          <a:tab pos="757238" algn="l"/>
          <a:tab pos="8072438" algn="r"/>
        </a:tabLst>
        <a:defRPr sz="2800">
          <a:solidFill>
            <a:schemeClr val="tx1"/>
          </a:solidFill>
          <a:latin typeface="Times New Roman" pitchFamily="18" charset="0"/>
          <a:ea typeface="標楷體" pitchFamily="65" charset="-120"/>
        </a:defRPr>
      </a:lvl3pPr>
      <a:lvl4pPr marL="284163" indent="1087438" algn="just" defTabSz="257175" rtl="0" eaLnBrk="0" fontAlgn="base" hangingPunct="0">
        <a:lnSpc>
          <a:spcPct val="115000"/>
        </a:lnSpc>
        <a:spcBef>
          <a:spcPct val="5000"/>
        </a:spcBef>
        <a:spcAft>
          <a:spcPct val="5000"/>
        </a:spcAft>
        <a:buChar char="–"/>
        <a:tabLst>
          <a:tab pos="757238" algn="l"/>
          <a:tab pos="8072438" algn="r"/>
        </a:tabLst>
        <a:defRPr kumimoji="1" sz="2800">
          <a:solidFill>
            <a:schemeClr val="tx1"/>
          </a:solidFill>
          <a:latin typeface="Times New Roman" pitchFamily="18" charset="0"/>
          <a:ea typeface="標楷體" pitchFamily="65" charset="-120"/>
        </a:defRPr>
      </a:lvl4pPr>
      <a:lvl5pPr marL="285750" indent="1543050" algn="l" defTabSz="257175" rtl="0" eaLnBrk="0" fontAlgn="base" hangingPunct="0">
        <a:lnSpc>
          <a:spcPct val="115000"/>
        </a:lnSpc>
        <a:spcBef>
          <a:spcPct val="5000"/>
        </a:spcBef>
        <a:spcAft>
          <a:spcPct val="5000"/>
        </a:spcAft>
        <a:buChar char="»"/>
        <a:tabLst>
          <a:tab pos="757238" algn="l"/>
          <a:tab pos="8072438" algn="r"/>
        </a:tabLst>
        <a:defRPr kumimoji="1" sz="2800">
          <a:solidFill>
            <a:schemeClr val="tx1"/>
          </a:solidFill>
          <a:latin typeface="Times New Roman" pitchFamily="18" charset="0"/>
          <a:ea typeface="標楷體" pitchFamily="65" charset="-120"/>
        </a:defRPr>
      </a:lvl5pPr>
      <a:lvl6pPr marL="2125663" algn="ctr" rtl="0" fontAlgn="base">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6pPr>
      <a:lvl7pPr marL="2582863" algn="ctr" rtl="0" fontAlgn="base">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7pPr>
      <a:lvl8pPr marL="3040063" algn="ctr" rtl="0" fontAlgn="base">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8pPr>
      <a:lvl9pPr marL="3497263" algn="ctr" rtl="0" fontAlgn="base">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youtu.be/zS2iaHSwg1c" TargetMode="External"/><Relationship Id="rId1" Type="http://schemas.openxmlformats.org/officeDocument/2006/relationships/slideLayout" Target="../slideLayouts/slideLayout35.xml"/><Relationship Id="rId6" Type="http://schemas.openxmlformats.org/officeDocument/2006/relationships/image" Target="../media/image16.png"/><Relationship Id="rId5" Type="http://schemas.openxmlformats.org/officeDocument/2006/relationships/hyperlink" Target="https://www.bnext.com.tw/article/57308/deepfake-autoencoder-gan" TargetMode="Externa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4202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pPr marL="0" indent="0">
              <a:buNone/>
            </a:pPr>
            <a:endParaRPr lang="zh-TW" alt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9900" y="2063751"/>
            <a:ext cx="8094980" cy="3827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bwMode="auto">
          <a:xfrm>
            <a:off x="723900" y="2063751"/>
            <a:ext cx="876300" cy="5207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bg1"/>
              </a:solidFill>
              <a:effectLst/>
              <a:latin typeface="Times New Roman" pitchFamily="18" charset="0"/>
              <a:ea typeface="標楷體" pitchFamily="65" charset="-120"/>
            </a:endParaRPr>
          </a:p>
        </p:txBody>
      </p:sp>
    </p:spTree>
    <p:extLst>
      <p:ext uri="{BB962C8B-B14F-4D97-AF65-F5344CB8AC3E}">
        <p14:creationId xmlns:p14="http://schemas.microsoft.com/office/powerpoint/2010/main" val="297709589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pPr marL="0" indent="0">
              <a:lnSpc>
                <a:spcPct val="100000"/>
              </a:lnSpc>
              <a:buNone/>
            </a:pPr>
            <a:r>
              <a:rPr kumimoji="1" lang="en-US" altLang="zh-TW" sz="2400" dirty="0">
                <a:solidFill>
                  <a:srgbClr val="000000"/>
                </a:solidFill>
                <a:latin typeface="Times New Roman" pitchFamily="18" charset="0"/>
                <a:ea typeface="標楷體" pitchFamily="65" charset="-120"/>
              </a:rPr>
              <a:t>2. </a:t>
            </a:r>
            <a:r>
              <a:rPr kumimoji="1" lang="zh-TW" altLang="en-US" sz="2400" dirty="0">
                <a:solidFill>
                  <a:srgbClr val="000000"/>
                </a:solidFill>
                <a:latin typeface="Times New Roman" pitchFamily="18" charset="0"/>
                <a:ea typeface="標楷體" pitchFamily="65" charset="-120"/>
              </a:rPr>
              <a:t>生成器網路</a:t>
            </a:r>
            <a:r>
              <a:rPr kumimoji="1" lang="en-US" altLang="zh-TW" sz="2400" dirty="0">
                <a:solidFill>
                  <a:srgbClr val="000000"/>
                </a:solidFill>
                <a:latin typeface="Times New Roman" pitchFamily="18" charset="0"/>
                <a:ea typeface="標楷體" pitchFamily="65" charset="-120"/>
              </a:rPr>
              <a:t>(Generate Networks</a:t>
            </a:r>
            <a:r>
              <a:rPr kumimoji="1" lang="en-US" altLang="zh-TW" sz="2400" dirty="0" smtClean="0">
                <a:solidFill>
                  <a:srgbClr val="000000"/>
                </a:solidFill>
                <a:latin typeface="Times New Roman" pitchFamily="18" charset="0"/>
                <a:ea typeface="標楷體" pitchFamily="65" charset="-120"/>
              </a:rPr>
              <a:t>)</a:t>
            </a:r>
            <a:r>
              <a:rPr kumimoji="1" lang="zh-TW" altLang="en-US" sz="2400" dirty="0" smtClean="0">
                <a:solidFill>
                  <a:srgbClr val="000000"/>
                </a:solidFill>
                <a:latin typeface="Times New Roman" pitchFamily="18" charset="0"/>
                <a:ea typeface="標楷體" pitchFamily="65" charset="-120"/>
              </a:rPr>
              <a:t>的訓練</a:t>
            </a:r>
            <a:endParaRPr kumimoji="1" lang="en-US" altLang="zh-TW" sz="2400" dirty="0" smtClean="0">
              <a:solidFill>
                <a:srgbClr val="000000"/>
              </a:solidFill>
              <a:latin typeface="Times New Roman" pitchFamily="18" charset="0"/>
              <a:ea typeface="標楷體" pitchFamily="65" charset="-120"/>
            </a:endParaRPr>
          </a:p>
          <a:p>
            <a:pPr marL="0" indent="0">
              <a:lnSpc>
                <a:spcPct val="100000"/>
              </a:lnSpc>
              <a:buNone/>
            </a:pPr>
            <a:r>
              <a:rPr kumimoji="1" lang="zh-TW" altLang="en-US" sz="2400" b="0" dirty="0" smtClean="0">
                <a:solidFill>
                  <a:srgbClr val="000000"/>
                </a:solidFill>
                <a:latin typeface="Times New Roman" pitchFamily="18" charset="0"/>
                <a:ea typeface="標楷體" pitchFamily="65" charset="-120"/>
              </a:rPr>
              <a:t>        </a:t>
            </a:r>
            <a:r>
              <a:rPr kumimoji="1" lang="en-US" altLang="zh-TW" sz="2400" b="0" dirty="0">
                <a:solidFill>
                  <a:srgbClr val="000000"/>
                </a:solidFill>
                <a:latin typeface="Times New Roman" pitchFamily="18" charset="0"/>
                <a:ea typeface="標楷體" pitchFamily="65" charset="-120"/>
              </a:rPr>
              <a:t>	</a:t>
            </a:r>
            <a:r>
              <a:rPr kumimoji="1" lang="zh-TW" altLang="en-US" sz="2400" b="0" dirty="0" smtClean="0">
                <a:solidFill>
                  <a:srgbClr val="000000"/>
                </a:solidFill>
                <a:latin typeface="Times New Roman" pitchFamily="18" charset="0"/>
                <a:ea typeface="標楷體" pitchFamily="65" charset="-120"/>
              </a:rPr>
              <a:t>生成</a:t>
            </a:r>
            <a:r>
              <a:rPr kumimoji="1" lang="zh-TW" altLang="en-US" sz="2400" b="0" dirty="0">
                <a:solidFill>
                  <a:srgbClr val="000000"/>
                </a:solidFill>
                <a:latin typeface="Times New Roman" pitchFamily="18" charset="0"/>
                <a:ea typeface="標楷體" pitchFamily="65" charset="-120"/>
              </a:rPr>
              <a:t>器網路</a:t>
            </a:r>
            <a:r>
              <a:rPr kumimoji="1" lang="en-US" altLang="zh-TW" sz="2400" b="0" dirty="0">
                <a:solidFill>
                  <a:srgbClr val="000000"/>
                </a:solidFill>
                <a:latin typeface="Times New Roman" pitchFamily="18" charset="0"/>
                <a:ea typeface="標楷體" pitchFamily="65" charset="-120"/>
              </a:rPr>
              <a:t>(Generate Networks</a:t>
            </a:r>
            <a:r>
              <a:rPr kumimoji="1" lang="en-US" altLang="zh-TW" sz="2400" b="0" dirty="0" smtClean="0">
                <a:solidFill>
                  <a:srgbClr val="000000"/>
                </a:solidFill>
                <a:latin typeface="Times New Roman" pitchFamily="18" charset="0"/>
                <a:ea typeface="標楷體" pitchFamily="65" charset="-120"/>
              </a:rPr>
              <a:t>)</a:t>
            </a:r>
            <a:r>
              <a:rPr kumimoji="1" lang="zh-TW" altLang="en-US" sz="2400" b="0" dirty="0" smtClean="0">
                <a:solidFill>
                  <a:srgbClr val="000000"/>
                </a:solidFill>
                <a:latin typeface="Times New Roman" pitchFamily="18" charset="0"/>
                <a:ea typeface="標楷體" pitchFamily="65" charset="-120"/>
              </a:rPr>
              <a:t>是</a:t>
            </a:r>
            <a:r>
              <a:rPr kumimoji="1" lang="zh-TW" altLang="en-US" sz="2400" b="0" dirty="0">
                <a:solidFill>
                  <a:srgbClr val="000000"/>
                </a:solidFill>
                <a:latin typeface="Times New Roman" pitchFamily="18" charset="0"/>
                <a:ea typeface="標楷體" pitchFamily="65" charset="-120"/>
              </a:rPr>
              <a:t>一個可以產生圖片的網路，該圖片可以讓</a:t>
            </a:r>
            <a:r>
              <a:rPr kumimoji="1" lang="zh-TW" altLang="en-US" sz="2400" b="0" dirty="0" smtClean="0">
                <a:solidFill>
                  <a:srgbClr val="000000"/>
                </a:solidFill>
                <a:latin typeface="Times New Roman" pitchFamily="18" charset="0"/>
                <a:ea typeface="標楷體" pitchFamily="65" charset="-120"/>
              </a:rPr>
              <a:t>判別</a:t>
            </a:r>
            <a:r>
              <a:rPr kumimoji="1" lang="zh-TW" altLang="en-US" sz="2400" b="0" dirty="0">
                <a:solidFill>
                  <a:srgbClr val="000000"/>
                </a:solidFill>
                <a:latin typeface="Times New Roman" pitchFamily="18" charset="0"/>
                <a:ea typeface="標楷體" pitchFamily="65" charset="-120"/>
              </a:rPr>
              <a:t>器網路</a:t>
            </a:r>
            <a:r>
              <a:rPr kumimoji="1" lang="en-US" altLang="zh-TW" sz="2400" b="0" dirty="0">
                <a:solidFill>
                  <a:srgbClr val="000000"/>
                </a:solidFill>
                <a:latin typeface="Times New Roman" pitchFamily="18" charset="0"/>
                <a:ea typeface="標楷體" pitchFamily="65" charset="-120"/>
              </a:rPr>
              <a:t>(Discriminator Networks</a:t>
            </a:r>
            <a:r>
              <a:rPr kumimoji="1" lang="en-US" altLang="zh-TW" sz="2400" b="0" dirty="0" smtClean="0">
                <a:solidFill>
                  <a:srgbClr val="000000"/>
                </a:solidFill>
                <a:latin typeface="Times New Roman" pitchFamily="18" charset="0"/>
                <a:ea typeface="標楷體" pitchFamily="65" charset="-120"/>
              </a:rPr>
              <a:t>)</a:t>
            </a:r>
            <a:r>
              <a:rPr kumimoji="1" lang="zh-TW" altLang="en-US" sz="2400" b="0" dirty="0" smtClean="0">
                <a:solidFill>
                  <a:srgbClr val="000000"/>
                </a:solidFill>
                <a:latin typeface="Times New Roman" pitchFamily="18" charset="0"/>
                <a:ea typeface="標楷體" pitchFamily="65" charset="-120"/>
              </a:rPr>
              <a:t>分辨</a:t>
            </a:r>
            <a:r>
              <a:rPr kumimoji="1" lang="zh-TW" altLang="en-US" sz="2400" b="0" dirty="0">
                <a:solidFill>
                  <a:srgbClr val="000000"/>
                </a:solidFill>
                <a:latin typeface="Times New Roman" pitchFamily="18" charset="0"/>
                <a:ea typeface="標楷體" pitchFamily="65" charset="-120"/>
              </a:rPr>
              <a:t>出來的結果是真實圖片。以圖</a:t>
            </a:r>
            <a:r>
              <a:rPr kumimoji="1" lang="en-US" altLang="zh-TW" sz="2400" b="0" dirty="0" smtClean="0">
                <a:solidFill>
                  <a:srgbClr val="000000"/>
                </a:solidFill>
                <a:latin typeface="Times New Roman" pitchFamily="18" charset="0"/>
                <a:ea typeface="標楷體" pitchFamily="65" charset="-120"/>
              </a:rPr>
              <a:t>7-3</a:t>
            </a:r>
            <a:r>
              <a:rPr kumimoji="1" lang="zh-TW" altLang="en-US" sz="2400" b="0" dirty="0" smtClean="0">
                <a:solidFill>
                  <a:srgbClr val="000000"/>
                </a:solidFill>
                <a:latin typeface="Times New Roman" pitchFamily="18" charset="0"/>
                <a:ea typeface="標楷體" pitchFamily="65" charset="-120"/>
              </a:rPr>
              <a:t>來</a:t>
            </a:r>
            <a:r>
              <a:rPr kumimoji="1" lang="zh-TW" altLang="en-US" sz="2400" b="0" dirty="0">
                <a:solidFill>
                  <a:srgbClr val="000000"/>
                </a:solidFill>
                <a:latin typeface="Times New Roman" pitchFamily="18" charset="0"/>
                <a:ea typeface="標楷體" pitchFamily="65" charset="-120"/>
              </a:rPr>
              <a:t>表示</a:t>
            </a:r>
            <a:r>
              <a:rPr kumimoji="1" lang="zh-TW" altLang="en-US" sz="2400" b="0" dirty="0" smtClean="0">
                <a:solidFill>
                  <a:srgbClr val="000000"/>
                </a:solidFill>
                <a:latin typeface="Times New Roman" pitchFamily="18" charset="0"/>
                <a:ea typeface="標楷體" pitchFamily="65" charset="-120"/>
              </a:rPr>
              <a:t>生成器</a:t>
            </a:r>
            <a:r>
              <a:rPr kumimoji="1" lang="zh-TW" altLang="en-US" sz="2400" b="0" dirty="0">
                <a:solidFill>
                  <a:srgbClr val="000000"/>
                </a:solidFill>
                <a:latin typeface="Times New Roman" pitchFamily="18" charset="0"/>
                <a:ea typeface="標楷體" pitchFamily="65" charset="-120"/>
              </a:rPr>
              <a:t>網路的訓練過程。</a:t>
            </a:r>
          </a:p>
        </p:txBody>
      </p:sp>
      <p:pic>
        <p:nvPicPr>
          <p:cNvPr id="4" name="Picture 2"/>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t="10644"/>
          <a:stretch/>
        </p:blipFill>
        <p:spPr bwMode="auto">
          <a:xfrm>
            <a:off x="590884" y="2971709"/>
            <a:ext cx="8235482" cy="3485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351745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pPr marL="0" indent="0">
              <a:buNone/>
            </a:pPr>
            <a:r>
              <a:rPr lang="en-US" altLang="zh-TW" dirty="0"/>
              <a:t>7-1-3</a:t>
            </a:r>
            <a:r>
              <a:rPr lang="zh-TW" altLang="en-US" dirty="0"/>
              <a:t>　條件式生成對抗</a:t>
            </a:r>
            <a:r>
              <a:rPr lang="zh-TW" altLang="en-US" dirty="0" smtClean="0"/>
              <a:t>網路</a:t>
            </a:r>
            <a:endParaRPr lang="en-US" altLang="zh-TW" dirty="0" smtClean="0"/>
          </a:p>
          <a:p>
            <a:pPr marL="0" lvl="1" indent="722313">
              <a:lnSpc>
                <a:spcPct val="100000"/>
              </a:lnSpc>
              <a:buNone/>
              <a:tabLst>
                <a:tab pos="808038" algn="l"/>
                <a:tab pos="8072438" algn="r"/>
              </a:tabLst>
            </a:pPr>
            <a:r>
              <a:rPr kumimoji="1" lang="zh-TW" altLang="en-US" sz="2400" b="0" dirty="0" smtClean="0">
                <a:solidFill>
                  <a:srgbClr val="000000"/>
                </a:solidFill>
                <a:latin typeface="Times New Roman" pitchFamily="18" charset="0"/>
                <a:ea typeface="標楷體" pitchFamily="65" charset="-120"/>
              </a:rPr>
              <a:t>透過</a:t>
            </a:r>
            <a:r>
              <a:rPr kumimoji="1" lang="zh-TW" altLang="en-US" sz="2400" b="0" dirty="0">
                <a:solidFill>
                  <a:srgbClr val="000000"/>
                </a:solidFill>
                <a:latin typeface="Times New Roman" pitchFamily="18" charset="0"/>
                <a:ea typeface="標楷體" pitchFamily="65" charset="-120"/>
              </a:rPr>
              <a:t>前面章節的說明</a:t>
            </a:r>
            <a:r>
              <a:rPr kumimoji="1" lang="zh-TW" altLang="en-US" sz="2400" b="0" dirty="0" smtClean="0">
                <a:solidFill>
                  <a:srgbClr val="000000"/>
                </a:solidFill>
                <a:latin typeface="Times New Roman" pitchFamily="18" charset="0"/>
                <a:ea typeface="標楷體" pitchFamily="65" charset="-120"/>
              </a:rPr>
              <a:t>，已</a:t>
            </a:r>
            <a:r>
              <a:rPr kumimoji="1" lang="zh-TW" altLang="en-US" sz="2400" b="0" dirty="0">
                <a:solidFill>
                  <a:srgbClr val="000000"/>
                </a:solidFill>
                <a:latin typeface="Times New Roman" pitchFamily="18" charset="0"/>
                <a:ea typeface="標楷體" pitchFamily="65" charset="-120"/>
              </a:rPr>
              <a:t>瞭解生成對抗網路的運作方式與原理。若在生成</a:t>
            </a:r>
            <a:r>
              <a:rPr kumimoji="1" lang="zh-TW" altLang="en-US" sz="2400" b="0" dirty="0" smtClean="0">
                <a:solidFill>
                  <a:srgbClr val="000000"/>
                </a:solidFill>
                <a:latin typeface="Times New Roman" pitchFamily="18" charset="0"/>
                <a:ea typeface="標楷體" pitchFamily="65" charset="-120"/>
              </a:rPr>
              <a:t>的圖片</a:t>
            </a:r>
            <a:r>
              <a:rPr kumimoji="1" lang="zh-TW" altLang="en-US" sz="2400" b="0" dirty="0">
                <a:solidFill>
                  <a:srgbClr val="000000"/>
                </a:solidFill>
                <a:latin typeface="Times New Roman" pitchFamily="18" charset="0"/>
                <a:ea typeface="標楷體" pitchFamily="65" charset="-120"/>
              </a:rPr>
              <a:t>中只想要特定的特徵做改變，例如，希望生成的圖片能夠改換不同的髮色，其它的</a:t>
            </a:r>
            <a:r>
              <a:rPr kumimoji="1" lang="zh-TW" altLang="en-US" sz="2400" b="0" dirty="0" smtClean="0">
                <a:solidFill>
                  <a:srgbClr val="000000"/>
                </a:solidFill>
                <a:latin typeface="Times New Roman" pitchFamily="18" charset="0"/>
                <a:ea typeface="標楷體" pitchFamily="65" charset="-120"/>
              </a:rPr>
              <a:t>風格</a:t>
            </a:r>
            <a:r>
              <a:rPr kumimoji="1" lang="zh-TW" altLang="en-US" sz="2400" b="0" dirty="0">
                <a:solidFill>
                  <a:srgbClr val="000000"/>
                </a:solidFill>
                <a:latin typeface="Times New Roman" pitchFamily="18" charset="0"/>
                <a:ea typeface="標楷體" pitchFamily="65" charset="-120"/>
              </a:rPr>
              <a:t>都不做改變，那麼便可採用擴充版本的生成對抗網路，稱為條件式生成對抗網路</a:t>
            </a:r>
            <a:r>
              <a:rPr kumimoji="1" lang="en-US" altLang="zh-TW" sz="2400" b="0" dirty="0" smtClean="0">
                <a:solidFill>
                  <a:srgbClr val="000000"/>
                </a:solidFill>
                <a:latin typeface="Times New Roman" pitchFamily="18" charset="0"/>
                <a:ea typeface="標楷體" pitchFamily="65" charset="-120"/>
              </a:rPr>
              <a:t>(</a:t>
            </a:r>
            <a:r>
              <a:rPr kumimoji="1" lang="zh-TW" altLang="en-US" sz="2400" b="0" dirty="0" smtClean="0">
                <a:solidFill>
                  <a:srgbClr val="000000"/>
                </a:solidFill>
                <a:latin typeface="Times New Roman" pitchFamily="18" charset="0"/>
                <a:ea typeface="標楷體" pitchFamily="65" charset="-120"/>
              </a:rPr>
              <a:t>簡稱</a:t>
            </a:r>
            <a:r>
              <a:rPr kumimoji="1" lang="en-US" altLang="zh-TW" sz="2400" b="0" dirty="0" smtClean="0">
                <a:solidFill>
                  <a:srgbClr val="000000"/>
                </a:solidFill>
                <a:latin typeface="Times New Roman" pitchFamily="18" charset="0"/>
                <a:ea typeface="標楷體" pitchFamily="65" charset="-120"/>
              </a:rPr>
              <a:t>CGAN </a:t>
            </a:r>
            <a:r>
              <a:rPr kumimoji="1" lang="zh-TW" altLang="en-US" sz="2400" b="0" dirty="0">
                <a:solidFill>
                  <a:srgbClr val="000000"/>
                </a:solidFill>
                <a:latin typeface="Times New Roman" pitchFamily="18" charset="0"/>
                <a:ea typeface="標楷體" pitchFamily="65" charset="-120"/>
              </a:rPr>
              <a:t>或</a:t>
            </a:r>
            <a:r>
              <a:rPr kumimoji="1" lang="en-US" altLang="zh-TW" sz="2400" b="0" dirty="0">
                <a:solidFill>
                  <a:srgbClr val="000000"/>
                </a:solidFill>
                <a:latin typeface="Times New Roman" pitchFamily="18" charset="0"/>
                <a:ea typeface="標楷體" pitchFamily="65" charset="-120"/>
              </a:rPr>
              <a:t>Conditional GAN)</a:t>
            </a:r>
            <a:r>
              <a:rPr kumimoji="1" lang="zh-TW" altLang="en-US" sz="2400" b="0" dirty="0">
                <a:solidFill>
                  <a:srgbClr val="000000"/>
                </a:solidFill>
                <a:latin typeface="Times New Roman" pitchFamily="18" charset="0"/>
                <a:ea typeface="標楷體" pitchFamily="65" charset="-120"/>
              </a:rPr>
              <a:t>，在條件式生成對抗網路的架構裡，只需要對原本的生成</a:t>
            </a:r>
            <a:r>
              <a:rPr kumimoji="1" lang="zh-TW" altLang="en-US" sz="2400" b="0" dirty="0" smtClean="0">
                <a:solidFill>
                  <a:srgbClr val="000000"/>
                </a:solidFill>
                <a:latin typeface="Times New Roman" pitchFamily="18" charset="0"/>
                <a:ea typeface="標楷體" pitchFamily="65" charset="-120"/>
              </a:rPr>
              <a:t>對抗網路</a:t>
            </a:r>
            <a:r>
              <a:rPr kumimoji="1" lang="zh-TW" altLang="en-US" sz="2400" b="0" dirty="0">
                <a:solidFill>
                  <a:srgbClr val="000000"/>
                </a:solidFill>
                <a:latin typeface="Times New Roman" pitchFamily="18" charset="0"/>
                <a:ea typeface="標楷體" pitchFamily="65" charset="-120"/>
              </a:rPr>
              <a:t>架構做些調整即可。</a:t>
            </a:r>
          </a:p>
        </p:txBody>
      </p:sp>
    </p:spTree>
    <p:extLst>
      <p:ext uri="{BB962C8B-B14F-4D97-AF65-F5344CB8AC3E}">
        <p14:creationId xmlns:p14="http://schemas.microsoft.com/office/powerpoint/2010/main" val="26369352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pPr marL="0" indent="0">
              <a:buNone/>
            </a:pPr>
            <a:endParaRPr lang="zh-TW" alt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900" y="2578100"/>
            <a:ext cx="8425180" cy="2521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127777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pPr marL="0" indent="0">
              <a:lnSpc>
                <a:spcPct val="100000"/>
              </a:lnSpc>
              <a:buNone/>
            </a:pPr>
            <a:r>
              <a:rPr kumimoji="1" lang="zh-TW" altLang="en-US" sz="2400" b="0" dirty="0" smtClean="0">
                <a:solidFill>
                  <a:srgbClr val="000000"/>
                </a:solidFill>
                <a:latin typeface="Times New Roman" pitchFamily="18" charset="0"/>
                <a:ea typeface="標楷體" pitchFamily="65" charset="-120"/>
              </a:rPr>
              <a:t>        生成</a:t>
            </a:r>
            <a:r>
              <a:rPr kumimoji="1" lang="zh-TW" altLang="en-US" sz="2400" b="0" dirty="0">
                <a:solidFill>
                  <a:srgbClr val="000000"/>
                </a:solidFill>
                <a:latin typeface="Times New Roman" pitchFamily="18" charset="0"/>
                <a:ea typeface="標楷體" pitchFamily="65" charset="-120"/>
              </a:rPr>
              <a:t>對抗網路</a:t>
            </a:r>
            <a:r>
              <a:rPr kumimoji="1" lang="en-US" altLang="zh-TW" sz="2400" b="0" dirty="0" err="1" smtClean="0">
                <a:solidFill>
                  <a:srgbClr val="000000"/>
                </a:solidFill>
                <a:latin typeface="Times New Roman" pitchFamily="18" charset="0"/>
                <a:ea typeface="標楷體" pitchFamily="65" charset="-120"/>
              </a:rPr>
              <a:t>GAN</a:t>
            </a:r>
            <a:r>
              <a:rPr kumimoji="1" lang="zh-TW" altLang="en-US" sz="2400" b="0" dirty="0" smtClean="0">
                <a:solidFill>
                  <a:srgbClr val="000000"/>
                </a:solidFill>
                <a:latin typeface="Times New Roman" pitchFamily="18" charset="0"/>
                <a:ea typeface="標楷體" pitchFamily="65" charset="-120"/>
              </a:rPr>
              <a:t>是</a:t>
            </a:r>
            <a:r>
              <a:rPr kumimoji="1" lang="zh-TW" altLang="en-US" sz="2400" b="0" dirty="0">
                <a:solidFill>
                  <a:srgbClr val="000000"/>
                </a:solidFill>
                <a:latin typeface="Times New Roman" pitchFamily="18" charset="0"/>
                <a:ea typeface="標楷體" pitchFamily="65" charset="-120"/>
              </a:rPr>
              <a:t>經由小量的真實資料，去</a:t>
            </a:r>
            <a:r>
              <a:rPr kumimoji="1" lang="zh-TW" altLang="en-US" sz="2400" b="0" dirty="0" smtClean="0">
                <a:solidFill>
                  <a:srgbClr val="000000"/>
                </a:solidFill>
                <a:latin typeface="Times New Roman" pitchFamily="18" charset="0"/>
                <a:ea typeface="標楷體" pitchFamily="65" charset="-120"/>
              </a:rPr>
              <a:t>產生大量</a:t>
            </a:r>
            <a:r>
              <a:rPr kumimoji="1" lang="zh-TW" altLang="en-US" sz="2400" b="0" dirty="0">
                <a:solidFill>
                  <a:srgbClr val="000000"/>
                </a:solidFill>
                <a:latin typeface="Times New Roman" pitchFamily="18" charset="0"/>
                <a:ea typeface="標楷體" pitchFamily="65" charset="-120"/>
              </a:rPr>
              <a:t>的訓練資料，這一定是個非監督式學習的模型，對應到其他監督式學習的模型，</a:t>
            </a:r>
            <a:r>
              <a:rPr kumimoji="1" lang="zh-TW" altLang="en-US" sz="2400" b="0" dirty="0" smtClean="0">
                <a:solidFill>
                  <a:srgbClr val="000000"/>
                </a:solidFill>
                <a:latin typeface="Times New Roman" pitchFamily="18" charset="0"/>
                <a:ea typeface="標楷體" pitchFamily="65" charset="-120"/>
              </a:rPr>
              <a:t>生成對抗</a:t>
            </a:r>
            <a:r>
              <a:rPr kumimoji="1" lang="zh-TW" altLang="en-US" sz="2400" b="0" dirty="0">
                <a:solidFill>
                  <a:srgbClr val="000000"/>
                </a:solidFill>
                <a:latin typeface="Times New Roman" pitchFamily="18" charset="0"/>
                <a:ea typeface="標楷體" pitchFamily="65" charset="-120"/>
              </a:rPr>
              <a:t>網路是神經網路</a:t>
            </a:r>
            <a:r>
              <a:rPr kumimoji="1" lang="en-US" altLang="zh-TW" sz="2400" b="0" dirty="0">
                <a:solidFill>
                  <a:srgbClr val="000000"/>
                </a:solidFill>
                <a:latin typeface="Times New Roman" pitchFamily="18" charset="0"/>
                <a:ea typeface="標楷體" pitchFamily="65" charset="-120"/>
              </a:rPr>
              <a:t>Neural Network </a:t>
            </a:r>
            <a:r>
              <a:rPr kumimoji="1" lang="zh-TW" altLang="en-US" sz="2400" b="0" dirty="0">
                <a:solidFill>
                  <a:srgbClr val="000000"/>
                </a:solidFill>
                <a:latin typeface="Times New Roman" pitchFamily="18" charset="0"/>
                <a:ea typeface="標楷體" pitchFamily="65" charset="-120"/>
              </a:rPr>
              <a:t>的一大突破。生成對抗網路是透過類似互相切磋</a:t>
            </a:r>
            <a:r>
              <a:rPr kumimoji="1" lang="zh-TW" altLang="en-US" sz="2400" b="0" dirty="0" smtClean="0">
                <a:solidFill>
                  <a:srgbClr val="000000"/>
                </a:solidFill>
                <a:latin typeface="Times New Roman" pitchFamily="18" charset="0"/>
                <a:ea typeface="標楷體" pitchFamily="65" charset="-120"/>
              </a:rPr>
              <a:t>，互相</a:t>
            </a:r>
            <a:r>
              <a:rPr kumimoji="1" lang="zh-TW" altLang="en-US" sz="2400" b="0" dirty="0">
                <a:solidFill>
                  <a:srgbClr val="000000"/>
                </a:solidFill>
                <a:latin typeface="Times New Roman" pitchFamily="18" charset="0"/>
                <a:ea typeface="標楷體" pitchFamily="65" charset="-120"/>
              </a:rPr>
              <a:t>精進的概念，一方面改善模型準確度，另一方面改善生產高品質的訓練資料，現在</a:t>
            </a:r>
            <a:r>
              <a:rPr kumimoji="1" lang="zh-TW" altLang="en-US" sz="2400" b="0" dirty="0" smtClean="0">
                <a:solidFill>
                  <a:srgbClr val="000000"/>
                </a:solidFill>
                <a:latin typeface="Times New Roman" pitchFamily="18" charset="0"/>
                <a:ea typeface="標楷體" pitchFamily="65" charset="-120"/>
              </a:rPr>
              <a:t>除了</a:t>
            </a:r>
            <a:r>
              <a:rPr kumimoji="1" lang="zh-TW" altLang="en-US" sz="2400" b="0" dirty="0">
                <a:solidFill>
                  <a:srgbClr val="000000"/>
                </a:solidFill>
                <a:latin typeface="Times New Roman" pitchFamily="18" charset="0"/>
                <a:ea typeface="標楷體" pitchFamily="65" charset="-120"/>
              </a:rPr>
              <a:t>條件式生成對抗網路之外，也有著各式各樣類似的對抗網路持續發展中，是一個非常</a:t>
            </a:r>
            <a:r>
              <a:rPr kumimoji="1" lang="zh-TW" altLang="en-US" sz="2400" b="0" dirty="0" smtClean="0">
                <a:solidFill>
                  <a:srgbClr val="000000"/>
                </a:solidFill>
                <a:latin typeface="Times New Roman" pitchFamily="18" charset="0"/>
                <a:ea typeface="標楷體" pitchFamily="65" charset="-120"/>
              </a:rPr>
              <a:t>具有</a:t>
            </a:r>
            <a:r>
              <a:rPr kumimoji="1" lang="zh-TW" altLang="en-US" sz="2400" b="0" dirty="0">
                <a:solidFill>
                  <a:srgbClr val="000000"/>
                </a:solidFill>
                <a:latin typeface="Times New Roman" pitchFamily="18" charset="0"/>
                <a:ea typeface="標楷體" pitchFamily="65" charset="-120"/>
              </a:rPr>
              <a:t>潛力的深度學習領域。</a:t>
            </a:r>
          </a:p>
        </p:txBody>
      </p:sp>
      <p:grpSp>
        <p:nvGrpSpPr>
          <p:cNvPr id="8" name="群組 7"/>
          <p:cNvGrpSpPr/>
          <p:nvPr/>
        </p:nvGrpSpPr>
        <p:grpSpPr>
          <a:xfrm>
            <a:off x="629119" y="4752607"/>
            <a:ext cx="3336490" cy="1488594"/>
            <a:chOff x="629119" y="4841507"/>
            <a:chExt cx="3336490" cy="1488594"/>
          </a:xfrm>
        </p:grpSpPr>
        <p:pic>
          <p:nvPicPr>
            <p:cNvPr id="5" name="Picture 2">
              <a:hlinkClick r:id="rId2"/>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226" r="53053" b="6226"/>
            <a:stretch/>
          </p:blipFill>
          <p:spPr bwMode="auto">
            <a:xfrm>
              <a:off x="629119" y="4841507"/>
              <a:ext cx="3336490" cy="1488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C:\Users\chwa\Desktop\video.png">
              <a:hlinkClick r:id="rId2"/>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8715" y="5604853"/>
              <a:ext cx="536388" cy="5363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群組 5"/>
          <p:cNvGrpSpPr/>
          <p:nvPr/>
        </p:nvGrpSpPr>
        <p:grpSpPr>
          <a:xfrm>
            <a:off x="4494995" y="4953132"/>
            <a:ext cx="3223915" cy="1368000"/>
            <a:chOff x="4494995" y="5042032"/>
            <a:chExt cx="3223915" cy="1368000"/>
          </a:xfrm>
        </p:grpSpPr>
        <p:pic>
          <p:nvPicPr>
            <p:cNvPr id="4" name="Picture 2">
              <a:hlinkClick r:id="rId5"/>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2500" t="15754"/>
            <a:stretch/>
          </p:blipFill>
          <p:spPr bwMode="auto">
            <a:xfrm>
              <a:off x="4494995" y="5042032"/>
              <a:ext cx="3223915" cy="136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4870135" y="5604853"/>
              <a:ext cx="536388" cy="5363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8086473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a:t>前言</a:t>
            </a:r>
          </a:p>
        </p:txBody>
      </p:sp>
      <p:sp>
        <p:nvSpPr>
          <p:cNvPr id="5" name="內容版面配置區 4"/>
          <p:cNvSpPr>
            <a:spLocks noGrp="1"/>
          </p:cNvSpPr>
          <p:nvPr>
            <p:ph idx="1"/>
          </p:nvPr>
        </p:nvSpPr>
        <p:spPr/>
        <p:txBody>
          <a:bodyPr/>
          <a:lstStyle/>
          <a:p>
            <a:pPr marL="0" indent="0">
              <a:lnSpc>
                <a:spcPct val="100000"/>
              </a:lnSpc>
              <a:spcBef>
                <a:spcPts val="600"/>
              </a:spcBef>
              <a:buNone/>
            </a:pPr>
            <a:r>
              <a:rPr kumimoji="1" lang="zh-TW" altLang="en-US" sz="2400" b="0" dirty="0" smtClean="0">
                <a:solidFill>
                  <a:schemeClr val="tx1"/>
                </a:solidFill>
                <a:latin typeface="Times New Roman" pitchFamily="18" charset="0"/>
                <a:ea typeface="標楷體" pitchFamily="65" charset="-120"/>
              </a:rPr>
              <a:t>       近年來</a:t>
            </a:r>
            <a:r>
              <a:rPr kumimoji="1" lang="zh-TW" altLang="en-US" sz="2400" b="0" dirty="0">
                <a:solidFill>
                  <a:schemeClr val="tx1"/>
                </a:solidFill>
                <a:latin typeface="Times New Roman" pitchFamily="18" charset="0"/>
                <a:ea typeface="標楷體" pitchFamily="65" charset="-120"/>
              </a:rPr>
              <a:t>，透過人工智慧的自我學習，已經能讓電腦具有創造力，可以自行作畫、寫詩</a:t>
            </a:r>
            <a:r>
              <a:rPr kumimoji="1" lang="zh-TW" altLang="en-US" sz="2400" b="0" dirty="0" smtClean="0">
                <a:solidFill>
                  <a:schemeClr val="tx1"/>
                </a:solidFill>
                <a:latin typeface="Times New Roman" pitchFamily="18" charset="0"/>
                <a:ea typeface="標楷體" pitchFamily="65" charset="-120"/>
              </a:rPr>
              <a:t>、看</a:t>
            </a:r>
            <a:r>
              <a:rPr kumimoji="1" lang="zh-TW" altLang="en-US" sz="2400" b="0" dirty="0">
                <a:solidFill>
                  <a:schemeClr val="tx1"/>
                </a:solidFill>
                <a:latin typeface="Times New Roman" pitchFamily="18" charset="0"/>
                <a:ea typeface="標楷體" pitchFamily="65" charset="-120"/>
              </a:rPr>
              <a:t>圖說文，甚至能製造出假可亂真的圖片或影片。這樣的能力，可用來將黑白的照片或</a:t>
            </a:r>
            <a:r>
              <a:rPr kumimoji="1" lang="zh-TW" altLang="en-US" sz="2400" b="0" dirty="0" smtClean="0">
                <a:solidFill>
                  <a:schemeClr val="tx1"/>
                </a:solidFill>
                <a:latin typeface="Times New Roman" pitchFamily="18" charset="0"/>
                <a:ea typeface="標楷體" pitchFamily="65" charset="-120"/>
              </a:rPr>
              <a:t>影片</a:t>
            </a:r>
            <a:r>
              <a:rPr kumimoji="1" lang="zh-TW" altLang="en-US" sz="2400" b="0" dirty="0">
                <a:solidFill>
                  <a:schemeClr val="tx1"/>
                </a:solidFill>
                <a:latin typeface="Times New Roman" pitchFamily="18" charset="0"/>
                <a:ea typeface="標楷體" pitchFamily="65" charset="-120"/>
              </a:rPr>
              <a:t>修復為彩色照片或影片，也可透過不同的風格來產生卡通動畫，更可參考某個過逝的人</a:t>
            </a:r>
            <a:r>
              <a:rPr kumimoji="1" lang="zh-TW" altLang="en-US" sz="2400" b="0" dirty="0" smtClean="0">
                <a:solidFill>
                  <a:schemeClr val="tx1"/>
                </a:solidFill>
                <a:latin typeface="Times New Roman" pitchFamily="18" charset="0"/>
                <a:ea typeface="標楷體" pitchFamily="65" charset="-120"/>
              </a:rPr>
              <a:t>，他</a:t>
            </a:r>
            <a:r>
              <a:rPr kumimoji="1" lang="zh-TW" altLang="en-US" sz="2400" b="0" dirty="0">
                <a:solidFill>
                  <a:schemeClr val="tx1"/>
                </a:solidFill>
                <a:latin typeface="Times New Roman" pitchFamily="18" charset="0"/>
                <a:ea typeface="標楷體" pitchFamily="65" charset="-120"/>
              </a:rPr>
              <a:t>在生前的聲音、影像、表情、動作等資料，由電腦來模仿此人，自動生成為一個擬真的人</a:t>
            </a:r>
            <a:r>
              <a:rPr kumimoji="1" lang="zh-TW" altLang="en-US" sz="2400" b="0" dirty="0" smtClean="0">
                <a:solidFill>
                  <a:schemeClr val="tx1"/>
                </a:solidFill>
                <a:latin typeface="Times New Roman" pitchFamily="18" charset="0"/>
                <a:ea typeface="標楷體" pitchFamily="65" charset="-120"/>
              </a:rPr>
              <a:t>，以</a:t>
            </a:r>
            <a:r>
              <a:rPr kumimoji="1" lang="zh-TW" altLang="en-US" sz="2400" b="0" dirty="0">
                <a:solidFill>
                  <a:schemeClr val="tx1"/>
                </a:solidFill>
                <a:latin typeface="Times New Roman" pitchFamily="18" charset="0"/>
                <a:ea typeface="標楷體" pitchFamily="65" charset="-120"/>
              </a:rPr>
              <a:t>對至親好友達到心靈治癒的效果。</a:t>
            </a:r>
          </a:p>
        </p:txBody>
      </p:sp>
    </p:spTree>
    <p:extLst>
      <p:ext uri="{BB962C8B-B14F-4D97-AF65-F5344CB8AC3E}">
        <p14:creationId xmlns:p14="http://schemas.microsoft.com/office/powerpoint/2010/main" val="377410294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pPr marL="0" lvl="0" indent="0">
              <a:lnSpc>
                <a:spcPct val="100000"/>
              </a:lnSpc>
              <a:spcBef>
                <a:spcPts val="600"/>
              </a:spcBef>
              <a:buNone/>
            </a:pPr>
            <a:r>
              <a:rPr kumimoji="1" lang="en-US" altLang="zh-TW" sz="2400" b="0" dirty="0" smtClean="0">
                <a:solidFill>
                  <a:schemeClr val="tx1"/>
                </a:solidFill>
                <a:latin typeface="Times New Roman" pitchFamily="18" charset="0"/>
                <a:ea typeface="標楷體" pitchFamily="65" charset="-120"/>
              </a:rPr>
              <a:t>	</a:t>
            </a:r>
            <a:r>
              <a:rPr kumimoji="1" lang="zh-TW" altLang="en-US" sz="2400" b="0" dirty="0" smtClean="0">
                <a:solidFill>
                  <a:schemeClr val="tx1"/>
                </a:solidFill>
                <a:latin typeface="Times New Roman" pitchFamily="18" charset="0"/>
                <a:ea typeface="標楷體" pitchFamily="65" charset="-120"/>
              </a:rPr>
              <a:t>人工智慧</a:t>
            </a:r>
            <a:r>
              <a:rPr kumimoji="1" lang="zh-TW" altLang="en-US" sz="2400" b="0" dirty="0">
                <a:solidFill>
                  <a:schemeClr val="tx1"/>
                </a:solidFill>
                <a:latin typeface="Times New Roman" pitchFamily="18" charset="0"/>
                <a:ea typeface="標楷體" pitchFamily="65" charset="-120"/>
              </a:rPr>
              <a:t>的深度學習網路，除了讓電腦或機器人能</a:t>
            </a:r>
            <a:r>
              <a:rPr kumimoji="1" lang="zh-TW" altLang="en-US" sz="2400" b="0" dirty="0" smtClean="0">
                <a:solidFill>
                  <a:schemeClr val="tx1"/>
                </a:solidFill>
                <a:latin typeface="Times New Roman" pitchFamily="18" charset="0"/>
                <a:ea typeface="標楷體" pitchFamily="65" charset="-120"/>
              </a:rPr>
              <a:t>思考</a:t>
            </a:r>
            <a:r>
              <a:rPr kumimoji="1" lang="zh-TW" altLang="en-US" sz="2400" b="0" dirty="0">
                <a:solidFill>
                  <a:schemeClr val="tx1"/>
                </a:solidFill>
                <a:latin typeface="Times New Roman" pitchFamily="18" charset="0"/>
                <a:ea typeface="標楷體" pitchFamily="65" charset="-120"/>
              </a:rPr>
              <a:t>、判斷、決策及預測外，還能夠如人們的創造力一樣，自動產生詩詞及影像，這主要</a:t>
            </a:r>
            <a:r>
              <a:rPr kumimoji="1" lang="zh-TW" altLang="en-US" sz="2400" b="0" dirty="0" smtClean="0">
                <a:solidFill>
                  <a:schemeClr val="tx1"/>
                </a:solidFill>
                <a:latin typeface="Times New Roman" pitchFamily="18" charset="0"/>
                <a:ea typeface="標楷體" pitchFamily="65" charset="-120"/>
              </a:rPr>
              <a:t>是來自</a:t>
            </a:r>
            <a:r>
              <a:rPr kumimoji="1" lang="zh-TW" altLang="en-US" sz="2400" b="0" dirty="0">
                <a:solidFill>
                  <a:schemeClr val="tx1"/>
                </a:solidFill>
                <a:latin typeface="Times New Roman" pitchFamily="18" charset="0"/>
                <a:ea typeface="標楷體" pitchFamily="65" charset="-120"/>
              </a:rPr>
              <a:t>於本章將介紹的生成對抗網路。這樣的網路可以視為是機器人左腦和右腦彼此對抗</a:t>
            </a:r>
            <a:r>
              <a:rPr kumimoji="1" lang="zh-TW" altLang="en-US" sz="2400" b="0" dirty="0" smtClean="0">
                <a:solidFill>
                  <a:schemeClr val="tx1"/>
                </a:solidFill>
                <a:latin typeface="Times New Roman" pitchFamily="18" charset="0"/>
                <a:ea typeface="標楷體" pitchFamily="65" charset="-120"/>
              </a:rPr>
              <a:t>，透過</a:t>
            </a:r>
            <a:r>
              <a:rPr kumimoji="1" lang="zh-TW" altLang="en-US" sz="2400" b="0" dirty="0">
                <a:solidFill>
                  <a:schemeClr val="tx1"/>
                </a:solidFill>
                <a:latin typeface="Times New Roman" pitchFamily="18" charset="0"/>
                <a:ea typeface="標楷體" pitchFamily="65" charset="-120"/>
              </a:rPr>
              <a:t>比賽及對抗來互相提升能力，電腦的左腦及右腦，便有如一個很專業的仿造者與</a:t>
            </a:r>
            <a:r>
              <a:rPr kumimoji="1" lang="zh-TW" altLang="en-US" sz="2400" b="0" dirty="0" smtClean="0">
                <a:solidFill>
                  <a:schemeClr val="tx1"/>
                </a:solidFill>
                <a:latin typeface="Times New Roman" pitchFamily="18" charset="0"/>
                <a:ea typeface="標楷體" pitchFamily="65" charset="-120"/>
              </a:rPr>
              <a:t>專門抓</a:t>
            </a:r>
            <a:r>
              <a:rPr kumimoji="1" lang="zh-TW" altLang="en-US" sz="2400" b="0" dirty="0">
                <a:solidFill>
                  <a:schemeClr val="tx1"/>
                </a:solidFill>
                <a:latin typeface="Times New Roman" pitchFamily="18" charset="0"/>
                <a:ea typeface="標楷體" pitchFamily="65" charset="-120"/>
              </a:rPr>
              <a:t>仿造品的警察，彼此對抗，而在對抗的過程中，為了戰勝優秀的警察，專業的仿造者</a:t>
            </a:r>
            <a:r>
              <a:rPr kumimoji="1" lang="zh-TW" altLang="en-US" sz="2400" b="0" dirty="0" smtClean="0">
                <a:solidFill>
                  <a:schemeClr val="tx1"/>
                </a:solidFill>
                <a:latin typeface="Times New Roman" pitchFamily="18" charset="0"/>
                <a:ea typeface="標楷體" pitchFamily="65" charset="-120"/>
              </a:rPr>
              <a:t>能力</a:t>
            </a:r>
            <a:r>
              <a:rPr kumimoji="1" lang="zh-TW" altLang="en-US" sz="2400" b="0" dirty="0">
                <a:solidFill>
                  <a:schemeClr val="tx1"/>
                </a:solidFill>
                <a:latin typeface="Times New Roman" pitchFamily="18" charset="0"/>
                <a:ea typeface="標楷體" pitchFamily="65" charset="-120"/>
              </a:rPr>
              <a:t>不斷的提昇，而警察也為了能識破仿造者所產生的仿冒品，也不斷地提昇自己抓仿冒</a:t>
            </a:r>
            <a:r>
              <a:rPr kumimoji="1" lang="zh-TW" altLang="en-US" sz="2400" b="0" dirty="0" smtClean="0">
                <a:solidFill>
                  <a:schemeClr val="tx1"/>
                </a:solidFill>
                <a:latin typeface="Times New Roman" pitchFamily="18" charset="0"/>
                <a:ea typeface="標楷體" pitchFamily="65" charset="-120"/>
              </a:rPr>
              <a:t>品的</a:t>
            </a:r>
            <a:r>
              <a:rPr kumimoji="1" lang="zh-TW" altLang="en-US" sz="2400" b="0" dirty="0">
                <a:solidFill>
                  <a:schemeClr val="tx1"/>
                </a:solidFill>
                <a:latin typeface="Times New Roman" pitchFamily="18" charset="0"/>
                <a:ea typeface="標楷體" pitchFamily="65" charset="-120"/>
              </a:rPr>
              <a:t>能力</a:t>
            </a:r>
            <a:r>
              <a:rPr kumimoji="1" lang="zh-TW" altLang="en-US" sz="2400" b="0" dirty="0" smtClean="0">
                <a:solidFill>
                  <a:schemeClr val="tx1"/>
                </a:solidFill>
                <a:latin typeface="Times New Roman" pitchFamily="18" charset="0"/>
                <a:ea typeface="標楷體" pitchFamily="65" charset="-120"/>
              </a:rPr>
              <a:t>，</a:t>
            </a:r>
            <a:r>
              <a:rPr kumimoji="1" lang="zh-TW" altLang="en-US" sz="2400" b="0" dirty="0">
                <a:solidFill>
                  <a:srgbClr val="000000"/>
                </a:solidFill>
                <a:latin typeface="Times New Roman" pitchFamily="18" charset="0"/>
                <a:ea typeface="標楷體" pitchFamily="65" charset="-120"/>
              </a:rPr>
              <a:t>這樣的左腦和右腦經過很多次的對抗，便造就專業的仿造者，它可以模仿人們寫詩、畫畫、製造假圖片及假影片。</a:t>
            </a:r>
          </a:p>
          <a:p>
            <a:pPr marL="0" indent="0">
              <a:lnSpc>
                <a:spcPct val="100000"/>
              </a:lnSpc>
              <a:spcBef>
                <a:spcPts val="600"/>
              </a:spcBef>
              <a:buNone/>
            </a:pPr>
            <a:endParaRPr kumimoji="1" lang="zh-TW" altLang="en-US" sz="2400" b="0" dirty="0">
              <a:solidFill>
                <a:schemeClr val="tx1"/>
              </a:solidFill>
              <a:latin typeface="Times New Roman" pitchFamily="18" charset="0"/>
              <a:ea typeface="標楷體" pitchFamily="65" charset="-120"/>
            </a:endParaRPr>
          </a:p>
        </p:txBody>
      </p:sp>
    </p:spTree>
    <p:extLst>
      <p:ext uri="{BB962C8B-B14F-4D97-AF65-F5344CB8AC3E}">
        <p14:creationId xmlns:p14="http://schemas.microsoft.com/office/powerpoint/2010/main" val="369080044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7-1</a:t>
            </a:r>
            <a:r>
              <a:rPr lang="zh-TW" altLang="en-US" dirty="0"/>
              <a:t>　生成對抗網路</a:t>
            </a:r>
          </a:p>
        </p:txBody>
      </p:sp>
      <p:sp>
        <p:nvSpPr>
          <p:cNvPr id="5" name="內容版面配置區 4"/>
          <p:cNvSpPr>
            <a:spLocks noGrp="1"/>
          </p:cNvSpPr>
          <p:nvPr>
            <p:ph idx="1"/>
          </p:nvPr>
        </p:nvSpPr>
        <p:spPr/>
        <p:txBody>
          <a:bodyPr/>
          <a:lstStyle/>
          <a:p>
            <a:pPr marL="0" indent="0">
              <a:buNone/>
            </a:pPr>
            <a:r>
              <a:rPr lang="en-US" altLang="zh-TW" dirty="0"/>
              <a:t>7-1-1</a:t>
            </a:r>
            <a:r>
              <a:rPr lang="zh-TW" altLang="en-US" dirty="0"/>
              <a:t>　生成對抗網路架構的</a:t>
            </a:r>
            <a:r>
              <a:rPr lang="zh-TW" altLang="en-US" dirty="0" smtClean="0"/>
              <a:t>介紹</a:t>
            </a:r>
            <a:endParaRPr lang="en-US" altLang="zh-TW" dirty="0" smtClean="0"/>
          </a:p>
          <a:p>
            <a:pPr marL="0" indent="0" eaLnBrk="1">
              <a:lnSpc>
                <a:spcPct val="100000"/>
              </a:lnSpc>
              <a:spcBef>
                <a:spcPts val="600"/>
              </a:spcBef>
              <a:buNone/>
            </a:pPr>
            <a:r>
              <a:rPr kumimoji="1" lang="zh-TW" altLang="en-US" sz="2400" b="0" dirty="0" smtClean="0">
                <a:solidFill>
                  <a:schemeClr val="tx1"/>
                </a:solidFill>
                <a:latin typeface="Times New Roman" pitchFamily="18" charset="0"/>
                <a:ea typeface="標楷體" pitchFamily="65" charset="-120"/>
              </a:rPr>
              <a:t>　　生成</a:t>
            </a:r>
            <a:r>
              <a:rPr kumimoji="1" lang="zh-TW" altLang="en-US" sz="2400" b="0" dirty="0">
                <a:solidFill>
                  <a:schemeClr val="tx1"/>
                </a:solidFill>
                <a:latin typeface="Times New Roman" pitchFamily="18" charset="0"/>
                <a:ea typeface="標楷體" pitchFamily="65" charset="-120"/>
              </a:rPr>
              <a:t>對抗網路，英文全名稱為</a:t>
            </a:r>
            <a:r>
              <a:rPr kumimoji="1" lang="en-US" altLang="zh-TW" sz="2400" b="0" dirty="0">
                <a:solidFill>
                  <a:schemeClr val="tx1"/>
                </a:solidFill>
                <a:latin typeface="Times New Roman" pitchFamily="18" charset="0"/>
                <a:ea typeface="標楷體" pitchFamily="65" charset="-120"/>
              </a:rPr>
              <a:t>Generative Adversarial Nets</a:t>
            </a:r>
            <a:r>
              <a:rPr kumimoji="1" lang="zh-TW" altLang="en-US" sz="2400" b="0" dirty="0">
                <a:solidFill>
                  <a:schemeClr val="tx1"/>
                </a:solidFill>
                <a:latin typeface="Times New Roman" pitchFamily="18" charset="0"/>
                <a:ea typeface="標楷體" pitchFamily="65" charset="-120"/>
              </a:rPr>
              <a:t>，簡稱</a:t>
            </a:r>
            <a:r>
              <a:rPr kumimoji="1" lang="en-US" altLang="zh-TW" sz="2400" b="0" dirty="0">
                <a:solidFill>
                  <a:schemeClr val="tx1"/>
                </a:solidFill>
                <a:latin typeface="Times New Roman" pitchFamily="18" charset="0"/>
                <a:ea typeface="標楷體" pitchFamily="65" charset="-120"/>
              </a:rPr>
              <a:t>GAN</a:t>
            </a:r>
            <a:r>
              <a:rPr kumimoji="1" lang="zh-TW" altLang="en-US" sz="2400" b="0" dirty="0">
                <a:solidFill>
                  <a:schemeClr val="tx1"/>
                </a:solidFill>
                <a:latin typeface="Times New Roman" pitchFamily="18" charset="0"/>
                <a:ea typeface="標楷體" pitchFamily="65" charset="-120"/>
              </a:rPr>
              <a:t>，它主要</a:t>
            </a:r>
            <a:r>
              <a:rPr kumimoji="1" lang="zh-TW" altLang="en-US" sz="2400" b="0" dirty="0" smtClean="0">
                <a:solidFill>
                  <a:schemeClr val="tx1"/>
                </a:solidFill>
                <a:latin typeface="Times New Roman" pitchFamily="18" charset="0"/>
                <a:ea typeface="標楷體" pitchFamily="65" charset="-120"/>
              </a:rPr>
              <a:t>功能</a:t>
            </a:r>
            <a:r>
              <a:rPr kumimoji="1" lang="zh-TW" altLang="en-US" sz="2400" b="0" dirty="0">
                <a:solidFill>
                  <a:schemeClr val="tx1"/>
                </a:solidFill>
                <a:latin typeface="Times New Roman" pitchFamily="18" charset="0"/>
                <a:ea typeface="標楷體" pitchFamily="65" charset="-120"/>
              </a:rPr>
              <a:t>是模仿，讓電腦產生出以假亂真的圖片、影片、文字或聲音等，目前使用較多的是讓</a:t>
            </a:r>
            <a:r>
              <a:rPr kumimoji="1" lang="zh-TW" altLang="en-US" sz="2400" b="0" dirty="0" smtClean="0">
                <a:solidFill>
                  <a:schemeClr val="tx1"/>
                </a:solidFill>
                <a:latin typeface="Times New Roman" pitchFamily="18" charset="0"/>
                <a:ea typeface="標楷體" pitchFamily="65" charset="-120"/>
              </a:rPr>
              <a:t>電腦</a:t>
            </a:r>
            <a:r>
              <a:rPr kumimoji="1" lang="zh-TW" altLang="en-US" sz="2400" b="0" dirty="0">
                <a:solidFill>
                  <a:schemeClr val="tx1"/>
                </a:solidFill>
                <a:latin typeface="Times New Roman" pitchFamily="18" charset="0"/>
                <a:ea typeface="標楷體" pitchFamily="65" charset="-120"/>
              </a:rPr>
              <a:t>自動產生卡通圖案、人物或動物的影片、詩集、文章或是知名畫家的畫作</a:t>
            </a:r>
            <a:r>
              <a:rPr kumimoji="1" lang="zh-TW" altLang="en-US" sz="2400" b="0" dirty="0" smtClean="0">
                <a:solidFill>
                  <a:schemeClr val="tx1"/>
                </a:solidFill>
                <a:latin typeface="Times New Roman" pitchFamily="18" charset="0"/>
                <a:ea typeface="標楷體" pitchFamily="65" charset="-120"/>
              </a:rPr>
              <a:t>。</a:t>
            </a:r>
            <a:endParaRPr kumimoji="1" lang="zh-TW" altLang="en-US" sz="2400" b="0" dirty="0">
              <a:solidFill>
                <a:schemeClr val="tx1"/>
              </a:solidFill>
              <a:latin typeface="Times New Roman" pitchFamily="18" charset="0"/>
              <a:ea typeface="標楷體" pitchFamily="65" charset="-120"/>
            </a:endParaRPr>
          </a:p>
        </p:txBody>
      </p:sp>
    </p:spTree>
    <p:extLst>
      <p:ext uri="{BB962C8B-B14F-4D97-AF65-F5344CB8AC3E}">
        <p14:creationId xmlns:p14="http://schemas.microsoft.com/office/powerpoint/2010/main" val="373284529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pPr marL="0" lvl="0" indent="0" eaLnBrk="1">
              <a:lnSpc>
                <a:spcPct val="100000"/>
              </a:lnSpc>
              <a:spcBef>
                <a:spcPts val="600"/>
              </a:spcBef>
              <a:buNone/>
            </a:pPr>
            <a:r>
              <a:rPr kumimoji="1" lang="en-US" altLang="zh-TW" sz="2400" b="0" dirty="0" smtClean="0">
                <a:solidFill>
                  <a:srgbClr val="000000"/>
                </a:solidFill>
                <a:latin typeface="Times New Roman" pitchFamily="18" charset="0"/>
                <a:ea typeface="標楷體" pitchFamily="65" charset="-120"/>
              </a:rPr>
              <a:t>	</a:t>
            </a:r>
            <a:r>
              <a:rPr kumimoji="1" lang="zh-TW" altLang="en-US" sz="2400" b="0" dirty="0" smtClean="0">
                <a:solidFill>
                  <a:srgbClr val="000000"/>
                </a:solidFill>
                <a:latin typeface="Times New Roman" pitchFamily="18" charset="0"/>
                <a:ea typeface="標楷體" pitchFamily="65" charset="-120"/>
              </a:rPr>
              <a:t>它</a:t>
            </a:r>
            <a:r>
              <a:rPr kumimoji="1" lang="zh-TW" altLang="en-US" sz="2400" b="0" dirty="0">
                <a:solidFill>
                  <a:srgbClr val="000000"/>
                </a:solidFill>
                <a:latin typeface="Times New Roman" pitchFamily="18" charset="0"/>
                <a:ea typeface="標楷體" pitchFamily="65" charset="-120"/>
              </a:rPr>
              <a:t>主要的概念，是讓神經網路看過一些真實圖片的樣本，經過一連串仿真訓練後，希望他能生產出類似真實但卻有不同風格的圖片。</a:t>
            </a:r>
            <a:r>
              <a:rPr kumimoji="1" lang="en-US" altLang="zh-TW" sz="2400" b="0" dirty="0" err="1" smtClean="0">
                <a:solidFill>
                  <a:srgbClr val="000000"/>
                </a:solidFill>
                <a:latin typeface="Times New Roman" pitchFamily="18" charset="0"/>
                <a:ea typeface="標楷體" pitchFamily="65" charset="-120"/>
              </a:rPr>
              <a:t>GAN</a:t>
            </a:r>
            <a:r>
              <a:rPr kumimoji="1" lang="zh-TW" altLang="en-US" sz="2400" b="0" dirty="0" smtClean="0">
                <a:solidFill>
                  <a:srgbClr val="000000"/>
                </a:solidFill>
                <a:latin typeface="Times New Roman" pitchFamily="18" charset="0"/>
                <a:ea typeface="標楷體" pitchFamily="65" charset="-120"/>
              </a:rPr>
              <a:t>除了</a:t>
            </a:r>
            <a:r>
              <a:rPr kumimoji="1" lang="zh-TW" altLang="en-US" sz="2400" b="0" dirty="0">
                <a:solidFill>
                  <a:srgbClr val="000000"/>
                </a:solidFill>
                <a:latin typeface="Times New Roman" pitchFamily="18" charset="0"/>
                <a:ea typeface="標楷體" pitchFamily="65" charset="-120"/>
              </a:rPr>
              <a:t>讓電腦透過模仿來產生近似的圖片外，還需要具有分辨的能力，能分辨製造出來的圖片是否與真實圖片很像。</a:t>
            </a:r>
          </a:p>
          <a:p>
            <a:pPr marL="0" indent="0">
              <a:buNone/>
            </a:pPr>
            <a:endParaRPr lang="zh-TW" alt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7305" y="3367905"/>
            <a:ext cx="8377187" cy="2604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891898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pPr marL="0" indent="0" eaLnBrk="1">
              <a:lnSpc>
                <a:spcPct val="100000"/>
              </a:lnSpc>
              <a:spcBef>
                <a:spcPts val="600"/>
              </a:spcBef>
              <a:buNone/>
            </a:pPr>
            <a:r>
              <a:rPr kumimoji="1" lang="zh-TW" altLang="en-US" sz="2400" b="0" dirty="0" smtClean="0">
                <a:solidFill>
                  <a:srgbClr val="000000"/>
                </a:solidFill>
                <a:latin typeface="Times New Roman" pitchFamily="18" charset="0"/>
                <a:ea typeface="標楷體" pitchFamily="65" charset="-120"/>
              </a:rPr>
              <a:t>       從</a:t>
            </a:r>
            <a:r>
              <a:rPr kumimoji="1" lang="zh-TW" altLang="en-US" sz="2400" b="0" dirty="0">
                <a:solidFill>
                  <a:srgbClr val="000000"/>
                </a:solidFill>
                <a:latin typeface="Times New Roman" pitchFamily="18" charset="0"/>
                <a:ea typeface="標楷體" pitchFamily="65" charset="-120"/>
              </a:rPr>
              <a:t>圖</a:t>
            </a:r>
            <a:r>
              <a:rPr kumimoji="1" lang="en-US" altLang="zh-TW" sz="2400" b="0" dirty="0" smtClean="0">
                <a:solidFill>
                  <a:srgbClr val="000000"/>
                </a:solidFill>
                <a:latin typeface="Times New Roman" pitchFamily="18" charset="0"/>
                <a:ea typeface="標楷體" pitchFamily="65" charset="-120"/>
              </a:rPr>
              <a:t>7-1</a:t>
            </a:r>
            <a:r>
              <a:rPr kumimoji="1" lang="zh-TW" altLang="en-US" sz="2400" b="0" dirty="0" smtClean="0">
                <a:solidFill>
                  <a:srgbClr val="000000"/>
                </a:solidFill>
                <a:latin typeface="Times New Roman" pitchFamily="18" charset="0"/>
                <a:ea typeface="標楷體" pitchFamily="65" charset="-120"/>
              </a:rPr>
              <a:t>中</a:t>
            </a:r>
            <a:r>
              <a:rPr kumimoji="1" lang="zh-TW" altLang="en-US" sz="2400" b="0" dirty="0">
                <a:solidFill>
                  <a:srgbClr val="000000"/>
                </a:solidFill>
                <a:latin typeface="Times New Roman" pitchFamily="18" charset="0"/>
                <a:ea typeface="標楷體" pitchFamily="65" charset="-120"/>
              </a:rPr>
              <a:t>，可以看到整個生成對抗網路</a:t>
            </a:r>
            <a:r>
              <a:rPr kumimoji="1" lang="en-US" altLang="zh-TW" sz="2400" b="0" dirty="0">
                <a:solidFill>
                  <a:srgbClr val="000000"/>
                </a:solidFill>
                <a:latin typeface="Times New Roman" pitchFamily="18" charset="0"/>
                <a:ea typeface="標楷體" pitchFamily="65" charset="-120"/>
              </a:rPr>
              <a:t>(</a:t>
            </a:r>
            <a:r>
              <a:rPr kumimoji="1" lang="en-US" altLang="zh-TW" sz="2400" b="0" dirty="0" err="1">
                <a:solidFill>
                  <a:srgbClr val="000000"/>
                </a:solidFill>
                <a:latin typeface="Times New Roman" pitchFamily="18" charset="0"/>
                <a:ea typeface="標楷體" pitchFamily="65" charset="-120"/>
              </a:rPr>
              <a:t>GAN</a:t>
            </a:r>
            <a:r>
              <a:rPr kumimoji="1" lang="en-US" altLang="zh-TW" sz="2400" b="0" dirty="0" smtClean="0">
                <a:solidFill>
                  <a:srgbClr val="000000"/>
                </a:solidFill>
                <a:latin typeface="Times New Roman" pitchFamily="18" charset="0"/>
                <a:ea typeface="標楷體" pitchFamily="65" charset="-120"/>
              </a:rPr>
              <a:t>)</a:t>
            </a:r>
            <a:r>
              <a:rPr kumimoji="1" lang="zh-TW" altLang="en-US" sz="2400" b="0" dirty="0" smtClean="0">
                <a:solidFill>
                  <a:srgbClr val="000000"/>
                </a:solidFill>
                <a:latin typeface="Times New Roman" pitchFamily="18" charset="0"/>
                <a:ea typeface="標楷體" pitchFamily="65" charset="-120"/>
              </a:rPr>
              <a:t>是</a:t>
            </a:r>
            <a:r>
              <a:rPr kumimoji="1" lang="zh-TW" altLang="en-US" sz="2400" b="0" dirty="0">
                <a:solidFill>
                  <a:srgbClr val="000000"/>
                </a:solidFill>
                <a:latin typeface="Times New Roman" pitchFamily="18" charset="0"/>
                <a:ea typeface="標楷體" pitchFamily="65" charset="-120"/>
              </a:rPr>
              <a:t>由兩個神經網路所組成，分</a:t>
            </a:r>
            <a:r>
              <a:rPr kumimoji="1" lang="zh-TW" altLang="en-US" sz="2400" b="0" dirty="0" smtClean="0">
                <a:solidFill>
                  <a:srgbClr val="000000"/>
                </a:solidFill>
                <a:latin typeface="Times New Roman" pitchFamily="18" charset="0"/>
                <a:ea typeface="標楷體" pitchFamily="65" charset="-120"/>
              </a:rPr>
              <a:t>別是生成</a:t>
            </a:r>
            <a:r>
              <a:rPr kumimoji="1" lang="zh-TW" altLang="en-US" sz="2400" b="0" dirty="0">
                <a:solidFill>
                  <a:srgbClr val="000000"/>
                </a:solidFill>
                <a:latin typeface="Times New Roman" pitchFamily="18" charset="0"/>
                <a:ea typeface="標楷體" pitchFamily="65" charset="-120"/>
              </a:rPr>
              <a:t>器網路及判別器網路。起初生成器在生成的時候可能不像一張正常的圖片，可能是全</a:t>
            </a:r>
            <a:r>
              <a:rPr kumimoji="1" lang="zh-TW" altLang="en-US" sz="2400" b="0" dirty="0" smtClean="0">
                <a:solidFill>
                  <a:srgbClr val="000000"/>
                </a:solidFill>
                <a:latin typeface="Times New Roman" pitchFamily="18" charset="0"/>
                <a:ea typeface="標楷體" pitchFamily="65" charset="-120"/>
              </a:rPr>
              <a:t>黑的</a:t>
            </a:r>
            <a:r>
              <a:rPr kumimoji="1" lang="zh-TW" altLang="en-US" sz="2400" b="0" dirty="0">
                <a:solidFill>
                  <a:srgbClr val="000000"/>
                </a:solidFill>
                <a:latin typeface="Times New Roman" pitchFamily="18" charset="0"/>
                <a:ea typeface="標楷體" pitchFamily="65" charset="-120"/>
              </a:rPr>
              <a:t>圖，也有可能是頭長在地上的人，各式各樣奇怪的圖皆有可能。所以當訓練生成器</a:t>
            </a:r>
            <a:r>
              <a:rPr kumimoji="1" lang="zh-TW" altLang="en-US" sz="2400" b="0" dirty="0" smtClean="0">
                <a:solidFill>
                  <a:srgbClr val="000000"/>
                </a:solidFill>
                <a:latin typeface="Times New Roman" pitchFamily="18" charset="0"/>
                <a:ea typeface="標楷體" pitchFamily="65" charset="-120"/>
              </a:rPr>
              <a:t>網路時</a:t>
            </a:r>
            <a:r>
              <a:rPr kumimoji="1" lang="zh-TW" altLang="en-US" sz="2400" b="0" dirty="0">
                <a:solidFill>
                  <a:srgbClr val="000000"/>
                </a:solidFill>
                <a:latin typeface="Times New Roman" pitchFamily="18" charset="0"/>
                <a:ea typeface="標楷體" pitchFamily="65" charset="-120"/>
              </a:rPr>
              <a:t>，就是希望生成的數值越接近真實圖片的數值越好，換句話說，也就是生成的圖片能</a:t>
            </a:r>
            <a:r>
              <a:rPr kumimoji="1" lang="zh-TW" altLang="en-US" sz="2400" b="0" dirty="0" smtClean="0">
                <a:solidFill>
                  <a:srgbClr val="000000"/>
                </a:solidFill>
                <a:latin typeface="Times New Roman" pitchFamily="18" charset="0"/>
                <a:ea typeface="標楷體" pitchFamily="65" charset="-120"/>
              </a:rPr>
              <a:t>越來越</a:t>
            </a:r>
            <a:r>
              <a:rPr kumimoji="1" lang="zh-TW" altLang="en-US" sz="2400" b="0" dirty="0">
                <a:solidFill>
                  <a:srgbClr val="000000"/>
                </a:solidFill>
                <a:latin typeface="Times New Roman" pitchFamily="18" charset="0"/>
                <a:ea typeface="標楷體" pitchFamily="65" charset="-120"/>
              </a:rPr>
              <a:t>像真實的圖片。</a:t>
            </a:r>
          </a:p>
        </p:txBody>
      </p:sp>
    </p:spTree>
    <p:extLst>
      <p:ext uri="{BB962C8B-B14F-4D97-AF65-F5344CB8AC3E}">
        <p14:creationId xmlns:p14="http://schemas.microsoft.com/office/powerpoint/2010/main" val="362030977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pPr marL="0" indent="0" eaLnBrk="1">
              <a:lnSpc>
                <a:spcPct val="100000"/>
              </a:lnSpc>
              <a:spcBef>
                <a:spcPts val="600"/>
              </a:spcBef>
              <a:buNone/>
            </a:pPr>
            <a:r>
              <a:rPr kumimoji="1" lang="zh-TW" altLang="en-US" sz="2400" b="0" dirty="0" smtClean="0">
                <a:solidFill>
                  <a:srgbClr val="000000"/>
                </a:solidFill>
                <a:latin typeface="Times New Roman" pitchFamily="18" charset="0"/>
                <a:ea typeface="標楷體" pitchFamily="65" charset="-120"/>
              </a:rPr>
              <a:t>        判別</a:t>
            </a:r>
            <a:r>
              <a:rPr kumimoji="1" lang="zh-TW" altLang="en-US" sz="2400" b="0" dirty="0">
                <a:solidFill>
                  <a:srgbClr val="000000"/>
                </a:solidFill>
                <a:latin typeface="Times New Roman" pitchFamily="18" charset="0"/>
                <a:ea typeface="標楷體" pitchFamily="65" charset="-120"/>
              </a:rPr>
              <a:t>器網路的主要任務為分辨該圖是否為真實圖片，還是偽造出來的圖片。將</a:t>
            </a:r>
            <a:r>
              <a:rPr kumimoji="1" lang="zh-TW" altLang="en-US" sz="2400" b="0" dirty="0" smtClean="0">
                <a:solidFill>
                  <a:srgbClr val="000000"/>
                </a:solidFill>
                <a:latin typeface="Times New Roman" pitchFamily="18" charset="0"/>
                <a:ea typeface="標楷體" pitchFamily="65" charset="-120"/>
              </a:rPr>
              <a:t>生成器</a:t>
            </a:r>
            <a:r>
              <a:rPr kumimoji="1" lang="zh-TW" altLang="en-US" sz="2400" b="0" dirty="0">
                <a:solidFill>
                  <a:srgbClr val="000000"/>
                </a:solidFill>
                <a:latin typeface="Times New Roman" pitchFamily="18" charset="0"/>
                <a:ea typeface="標楷體" pitchFamily="65" charset="-120"/>
              </a:rPr>
              <a:t>所形成出來的偽造圖片標記成假圖，另外將真實圖片標記成真圖，並且把真圖與假圖</a:t>
            </a:r>
            <a:r>
              <a:rPr kumimoji="1" lang="zh-TW" altLang="en-US" sz="2400" b="0" dirty="0" smtClean="0">
                <a:solidFill>
                  <a:srgbClr val="000000"/>
                </a:solidFill>
                <a:latin typeface="Times New Roman" pitchFamily="18" charset="0"/>
                <a:ea typeface="標楷體" pitchFamily="65" charset="-120"/>
              </a:rPr>
              <a:t>一起</a:t>
            </a:r>
            <a:r>
              <a:rPr kumimoji="1" lang="zh-TW" altLang="en-US" sz="2400" b="0" dirty="0">
                <a:solidFill>
                  <a:srgbClr val="000000"/>
                </a:solidFill>
                <a:latin typeface="Times New Roman" pitchFamily="18" charset="0"/>
                <a:ea typeface="標楷體" pitchFamily="65" charset="-120"/>
              </a:rPr>
              <a:t>放進去判別器網路，作為判別器的輸入，讓判別器網路進行學習，若判別器網路看過</a:t>
            </a:r>
            <a:r>
              <a:rPr kumimoji="1" lang="zh-TW" altLang="en-US" sz="2400" b="0" dirty="0" smtClean="0">
                <a:solidFill>
                  <a:srgbClr val="000000"/>
                </a:solidFill>
                <a:latin typeface="Times New Roman" pitchFamily="18" charset="0"/>
                <a:ea typeface="標楷體" pitchFamily="65" charset="-120"/>
              </a:rPr>
              <a:t>很多</a:t>
            </a:r>
            <a:r>
              <a:rPr kumimoji="1" lang="zh-TW" altLang="en-US" sz="2400" b="0" dirty="0">
                <a:solidFill>
                  <a:srgbClr val="000000"/>
                </a:solidFill>
                <a:latin typeface="Times New Roman" pitchFamily="18" charset="0"/>
                <a:ea typeface="標楷體" pitchFamily="65" charset="-120"/>
              </a:rPr>
              <a:t>圖案，也知道那張是真圖，那張是假圖，判別器網路便可透過深度學習的方式來學習</a:t>
            </a:r>
            <a:r>
              <a:rPr kumimoji="1" lang="zh-TW" altLang="en-US" sz="2400" b="0" dirty="0" smtClean="0">
                <a:solidFill>
                  <a:srgbClr val="000000"/>
                </a:solidFill>
                <a:latin typeface="Times New Roman" pitchFamily="18" charset="0"/>
                <a:ea typeface="標楷體" pitchFamily="65" charset="-120"/>
              </a:rPr>
              <a:t>真圖</a:t>
            </a:r>
            <a:r>
              <a:rPr kumimoji="1" lang="zh-TW" altLang="en-US" sz="2400" b="0" dirty="0">
                <a:solidFill>
                  <a:srgbClr val="000000"/>
                </a:solidFill>
                <a:latin typeface="Times New Roman" pitchFamily="18" charset="0"/>
                <a:ea typeface="標楷體" pitchFamily="65" charset="-120"/>
              </a:rPr>
              <a:t>和假圖的區別，並找出其區別的特徵，經過許多圖片的訓練，判別器網路就有能力</a:t>
            </a:r>
            <a:r>
              <a:rPr kumimoji="1" lang="zh-TW" altLang="en-US" sz="2400" b="0" dirty="0" smtClean="0">
                <a:solidFill>
                  <a:srgbClr val="000000"/>
                </a:solidFill>
                <a:latin typeface="Times New Roman" pitchFamily="18" charset="0"/>
                <a:ea typeface="標楷體" pitchFamily="65" charset="-120"/>
              </a:rPr>
              <a:t>知道何</a:t>
            </a:r>
            <a:r>
              <a:rPr kumimoji="1" lang="zh-TW" altLang="en-US" sz="2400" b="0" dirty="0">
                <a:solidFill>
                  <a:srgbClr val="000000"/>
                </a:solidFill>
                <a:latin typeface="Times New Roman" pitchFamily="18" charset="0"/>
                <a:ea typeface="標楷體" pitchFamily="65" charset="-120"/>
              </a:rPr>
              <a:t>者為真何者為假。</a:t>
            </a:r>
          </a:p>
        </p:txBody>
      </p:sp>
    </p:spTree>
    <p:extLst>
      <p:ext uri="{BB962C8B-B14F-4D97-AF65-F5344CB8AC3E}">
        <p14:creationId xmlns:p14="http://schemas.microsoft.com/office/powerpoint/2010/main" val="243223846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pPr marL="0" indent="0">
              <a:buNone/>
            </a:pPr>
            <a:r>
              <a:rPr lang="en-US" altLang="zh-TW" dirty="0"/>
              <a:t>7-1-2</a:t>
            </a:r>
            <a:r>
              <a:rPr lang="zh-TW" altLang="en-US" dirty="0"/>
              <a:t>　生成對抗網路的訓練</a:t>
            </a:r>
            <a:r>
              <a:rPr lang="zh-TW" altLang="en-US" dirty="0" smtClean="0"/>
              <a:t>方式</a:t>
            </a:r>
            <a:endParaRPr lang="en-US" altLang="zh-TW" dirty="0" smtClean="0"/>
          </a:p>
          <a:p>
            <a:pPr marL="0" indent="0">
              <a:lnSpc>
                <a:spcPct val="100000"/>
              </a:lnSpc>
              <a:buNone/>
            </a:pPr>
            <a:r>
              <a:rPr kumimoji="1" lang="zh-TW" altLang="en-US" sz="2400" b="0" dirty="0" smtClean="0">
                <a:solidFill>
                  <a:srgbClr val="000000"/>
                </a:solidFill>
                <a:latin typeface="Times New Roman" pitchFamily="18" charset="0"/>
                <a:ea typeface="標楷體" pitchFamily="65" charset="-120"/>
              </a:rPr>
              <a:t>        生成</a:t>
            </a:r>
            <a:r>
              <a:rPr kumimoji="1" lang="zh-TW" altLang="en-US" sz="2400" b="0" dirty="0">
                <a:solidFill>
                  <a:srgbClr val="000000"/>
                </a:solidFill>
                <a:latin typeface="Times New Roman" pitchFamily="18" charset="0"/>
                <a:ea typeface="標楷體" pitchFamily="65" charset="-120"/>
              </a:rPr>
              <a:t>對抗網路是由下列兩個步驟重覆迭代執行而成的。分別是</a:t>
            </a:r>
            <a:r>
              <a:rPr kumimoji="1" lang="en-US" altLang="zh-TW" sz="2400" b="0" dirty="0">
                <a:solidFill>
                  <a:srgbClr val="000000"/>
                </a:solidFill>
                <a:latin typeface="Times New Roman" pitchFamily="18" charset="0"/>
                <a:ea typeface="標楷體" pitchFamily="65" charset="-120"/>
              </a:rPr>
              <a:t>(1</a:t>
            </a:r>
            <a:r>
              <a:rPr kumimoji="1" lang="en-US" altLang="zh-TW" sz="2400" b="0" dirty="0" smtClean="0">
                <a:solidFill>
                  <a:srgbClr val="000000"/>
                </a:solidFill>
                <a:latin typeface="Times New Roman" pitchFamily="18" charset="0"/>
                <a:ea typeface="標楷體" pitchFamily="65" charset="-120"/>
              </a:rPr>
              <a:t>)</a:t>
            </a:r>
            <a:r>
              <a:rPr kumimoji="1" lang="zh-TW" altLang="en-US" sz="2400" b="0" dirty="0" smtClean="0">
                <a:solidFill>
                  <a:srgbClr val="000000"/>
                </a:solidFill>
                <a:latin typeface="Times New Roman" pitchFamily="18" charset="0"/>
                <a:ea typeface="標楷體" pitchFamily="65" charset="-120"/>
              </a:rPr>
              <a:t>先</a:t>
            </a:r>
            <a:r>
              <a:rPr kumimoji="1" lang="zh-TW" altLang="en-US" sz="2400" b="0" dirty="0">
                <a:solidFill>
                  <a:srgbClr val="000000"/>
                </a:solidFill>
                <a:latin typeface="Times New Roman" pitchFamily="18" charset="0"/>
                <a:ea typeface="標楷體" pitchFamily="65" charset="-120"/>
              </a:rPr>
              <a:t>固定生成器</a:t>
            </a:r>
            <a:r>
              <a:rPr kumimoji="1" lang="zh-TW" altLang="en-US" sz="2400" b="0" dirty="0" smtClean="0">
                <a:solidFill>
                  <a:srgbClr val="000000"/>
                </a:solidFill>
                <a:latin typeface="Times New Roman" pitchFamily="18" charset="0"/>
                <a:ea typeface="標楷體" pitchFamily="65" charset="-120"/>
              </a:rPr>
              <a:t>網路的</a:t>
            </a:r>
            <a:r>
              <a:rPr kumimoji="1" lang="zh-TW" altLang="en-US" sz="2400" b="0" dirty="0">
                <a:solidFill>
                  <a:srgbClr val="000000"/>
                </a:solidFill>
                <a:latin typeface="Times New Roman" pitchFamily="18" charset="0"/>
                <a:ea typeface="標楷體" pitchFamily="65" charset="-120"/>
              </a:rPr>
              <a:t>參數，訓練判別器網路，也就是先固定住生成器製造假圖的能力，全力來訓練判別器</a:t>
            </a:r>
            <a:r>
              <a:rPr kumimoji="1" lang="zh-TW" altLang="en-US" sz="2400" b="0" dirty="0" smtClean="0">
                <a:solidFill>
                  <a:srgbClr val="000000"/>
                </a:solidFill>
                <a:latin typeface="Times New Roman" pitchFamily="18" charset="0"/>
                <a:ea typeface="標楷體" pitchFamily="65" charset="-120"/>
              </a:rPr>
              <a:t>網路</a:t>
            </a:r>
            <a:r>
              <a:rPr kumimoji="1" lang="zh-TW" altLang="en-US" sz="2400" b="0" dirty="0">
                <a:solidFill>
                  <a:srgbClr val="000000"/>
                </a:solidFill>
                <a:latin typeface="Times New Roman" pitchFamily="18" charset="0"/>
                <a:ea typeface="標楷體" pitchFamily="65" charset="-120"/>
              </a:rPr>
              <a:t>其判斷真假圖的能力，這樣的訓練如同先培養一個優秀的警察。</a:t>
            </a:r>
            <a:r>
              <a:rPr kumimoji="1" lang="en-US" altLang="zh-TW" sz="2400" b="0" dirty="0">
                <a:solidFill>
                  <a:srgbClr val="000000"/>
                </a:solidFill>
                <a:latin typeface="Times New Roman" pitchFamily="18" charset="0"/>
                <a:ea typeface="標楷體" pitchFamily="65" charset="-120"/>
              </a:rPr>
              <a:t>(2</a:t>
            </a:r>
            <a:r>
              <a:rPr kumimoji="1" lang="en-US" altLang="zh-TW" sz="2400" b="0" dirty="0" smtClean="0">
                <a:solidFill>
                  <a:srgbClr val="000000"/>
                </a:solidFill>
                <a:latin typeface="Times New Roman" pitchFamily="18" charset="0"/>
                <a:ea typeface="標楷體" pitchFamily="65" charset="-120"/>
              </a:rPr>
              <a:t>)</a:t>
            </a:r>
            <a:r>
              <a:rPr kumimoji="1" lang="zh-TW" altLang="en-US" sz="2400" b="0" dirty="0" smtClean="0">
                <a:solidFill>
                  <a:srgbClr val="000000"/>
                </a:solidFill>
                <a:latin typeface="Times New Roman" pitchFamily="18" charset="0"/>
                <a:ea typeface="標楷體" pitchFamily="65" charset="-120"/>
              </a:rPr>
              <a:t>再</a:t>
            </a:r>
            <a:r>
              <a:rPr kumimoji="1" lang="zh-TW" altLang="en-US" sz="2400" b="0" dirty="0">
                <a:solidFill>
                  <a:srgbClr val="000000"/>
                </a:solidFill>
                <a:latin typeface="Times New Roman" pitchFamily="18" charset="0"/>
                <a:ea typeface="標楷體" pitchFamily="65" charset="-120"/>
              </a:rPr>
              <a:t>固定判別器</a:t>
            </a:r>
            <a:r>
              <a:rPr kumimoji="1" lang="zh-TW" altLang="en-US" sz="2400" b="0" dirty="0" smtClean="0">
                <a:solidFill>
                  <a:srgbClr val="000000"/>
                </a:solidFill>
                <a:latin typeface="Times New Roman" pitchFamily="18" charset="0"/>
                <a:ea typeface="標楷體" pitchFamily="65" charset="-120"/>
              </a:rPr>
              <a:t>網路的</a:t>
            </a:r>
            <a:r>
              <a:rPr kumimoji="1" lang="zh-TW" altLang="en-US" sz="2400" b="0" dirty="0">
                <a:solidFill>
                  <a:srgbClr val="000000"/>
                </a:solidFill>
                <a:latin typeface="Times New Roman" pitchFamily="18" charset="0"/>
                <a:ea typeface="標楷體" pitchFamily="65" charset="-120"/>
              </a:rPr>
              <a:t>參數，訓練生成器，生成器好比是要訓練的仿造者，他的專長是偽造圖片。利用仿造</a:t>
            </a:r>
            <a:r>
              <a:rPr kumimoji="1" lang="zh-TW" altLang="en-US" sz="2400" b="0" dirty="0" smtClean="0">
                <a:solidFill>
                  <a:srgbClr val="000000"/>
                </a:solidFill>
                <a:latin typeface="Times New Roman" pitchFamily="18" charset="0"/>
                <a:ea typeface="標楷體" pitchFamily="65" charset="-120"/>
              </a:rPr>
              <a:t>能力</a:t>
            </a:r>
            <a:r>
              <a:rPr kumimoji="1" lang="zh-TW" altLang="en-US" sz="2400" b="0" dirty="0">
                <a:solidFill>
                  <a:srgbClr val="000000"/>
                </a:solidFill>
                <a:latin typeface="Times New Roman" pitchFamily="18" charset="0"/>
                <a:ea typeface="標楷體" pitchFamily="65" charset="-120"/>
              </a:rPr>
              <a:t>很強的仿造者，來訓練警察分辨仿造品的能力。</a:t>
            </a:r>
          </a:p>
        </p:txBody>
      </p:sp>
    </p:spTree>
    <p:extLst>
      <p:ext uri="{BB962C8B-B14F-4D97-AF65-F5344CB8AC3E}">
        <p14:creationId xmlns:p14="http://schemas.microsoft.com/office/powerpoint/2010/main" val="194903843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pPr marL="457200" indent="-457200">
              <a:buAutoNum type="arabicPeriod"/>
            </a:pPr>
            <a:r>
              <a:rPr kumimoji="1" lang="zh-TW" altLang="en-US" sz="2400" dirty="0" smtClean="0">
                <a:solidFill>
                  <a:srgbClr val="000000"/>
                </a:solidFill>
                <a:latin typeface="Times New Roman" pitchFamily="18" charset="0"/>
                <a:ea typeface="標楷體" pitchFamily="65" charset="-120"/>
              </a:rPr>
              <a:t>判別</a:t>
            </a:r>
            <a:r>
              <a:rPr kumimoji="1" lang="zh-TW" altLang="en-US" sz="2400" dirty="0">
                <a:solidFill>
                  <a:srgbClr val="000000"/>
                </a:solidFill>
                <a:latin typeface="Times New Roman" pitchFamily="18" charset="0"/>
                <a:ea typeface="標楷體" pitchFamily="65" charset="-120"/>
              </a:rPr>
              <a:t>器網路</a:t>
            </a:r>
            <a:r>
              <a:rPr kumimoji="1" lang="en-US" altLang="zh-TW" sz="2400" dirty="0">
                <a:solidFill>
                  <a:srgbClr val="000000"/>
                </a:solidFill>
                <a:latin typeface="Times New Roman" pitchFamily="18" charset="0"/>
                <a:ea typeface="標楷體" pitchFamily="65" charset="-120"/>
              </a:rPr>
              <a:t>(Discriminator Networks</a:t>
            </a:r>
            <a:r>
              <a:rPr kumimoji="1" lang="en-US" altLang="zh-TW" sz="2400" dirty="0" smtClean="0">
                <a:solidFill>
                  <a:srgbClr val="000000"/>
                </a:solidFill>
                <a:latin typeface="Times New Roman" pitchFamily="18" charset="0"/>
                <a:ea typeface="標楷體" pitchFamily="65" charset="-120"/>
              </a:rPr>
              <a:t>)</a:t>
            </a:r>
            <a:r>
              <a:rPr kumimoji="1" lang="zh-TW" altLang="en-US" sz="2400" dirty="0" smtClean="0">
                <a:solidFill>
                  <a:srgbClr val="000000"/>
                </a:solidFill>
                <a:latin typeface="Times New Roman" pitchFamily="18" charset="0"/>
                <a:ea typeface="標楷體" pitchFamily="65" charset="-120"/>
              </a:rPr>
              <a:t>的訓練</a:t>
            </a:r>
            <a:endParaRPr kumimoji="1" lang="en-US" altLang="zh-TW" sz="2400" dirty="0" smtClean="0">
              <a:solidFill>
                <a:srgbClr val="000000"/>
              </a:solidFill>
              <a:latin typeface="Times New Roman" pitchFamily="18" charset="0"/>
              <a:ea typeface="標楷體" pitchFamily="65" charset="-120"/>
            </a:endParaRPr>
          </a:p>
          <a:p>
            <a:pPr marL="0" indent="0">
              <a:lnSpc>
                <a:spcPct val="100000"/>
              </a:lnSpc>
              <a:buNone/>
            </a:pPr>
            <a:r>
              <a:rPr kumimoji="1" lang="zh-TW" altLang="en-US" sz="2400" b="0" dirty="0" smtClean="0">
                <a:solidFill>
                  <a:srgbClr val="000000"/>
                </a:solidFill>
                <a:latin typeface="Times New Roman" pitchFamily="18" charset="0"/>
                <a:ea typeface="標楷體" pitchFamily="65" charset="-120"/>
              </a:rPr>
              <a:t>        判別</a:t>
            </a:r>
            <a:r>
              <a:rPr kumimoji="1" lang="zh-TW" altLang="en-US" sz="2400" b="0" dirty="0">
                <a:solidFill>
                  <a:srgbClr val="000000"/>
                </a:solidFill>
                <a:latin typeface="Times New Roman" pitchFamily="18" charset="0"/>
                <a:ea typeface="標楷體" pitchFamily="65" charset="-120"/>
              </a:rPr>
              <a:t>器網路就是一個神經網路</a:t>
            </a:r>
            <a:r>
              <a:rPr kumimoji="1" lang="en-US" altLang="zh-TW" sz="2400" b="0" dirty="0">
                <a:solidFill>
                  <a:srgbClr val="000000"/>
                </a:solidFill>
                <a:latin typeface="Times New Roman" pitchFamily="18" charset="0"/>
                <a:ea typeface="標楷體" pitchFamily="65" charset="-120"/>
              </a:rPr>
              <a:t>(Neural Networks)</a:t>
            </a:r>
            <a:r>
              <a:rPr kumimoji="1" lang="zh-TW" altLang="en-US" sz="2400" b="0" dirty="0">
                <a:solidFill>
                  <a:srgbClr val="000000"/>
                </a:solidFill>
                <a:latin typeface="Times New Roman" pitchFamily="18" charset="0"/>
                <a:ea typeface="標楷體" pitchFamily="65" charset="-120"/>
              </a:rPr>
              <a:t>，其有能力可以分辨出真實的</a:t>
            </a:r>
            <a:r>
              <a:rPr kumimoji="1" lang="zh-TW" altLang="en-US" sz="2400" b="0" dirty="0" smtClean="0">
                <a:solidFill>
                  <a:srgbClr val="000000"/>
                </a:solidFill>
                <a:latin typeface="Times New Roman" pitchFamily="18" charset="0"/>
                <a:ea typeface="標楷體" pitchFamily="65" charset="-120"/>
              </a:rPr>
              <a:t>圖片</a:t>
            </a:r>
            <a:r>
              <a:rPr kumimoji="1" lang="zh-TW" altLang="en-US" sz="2400" b="0" dirty="0">
                <a:solidFill>
                  <a:srgbClr val="000000"/>
                </a:solidFill>
                <a:latin typeface="Times New Roman" pitchFamily="18" charset="0"/>
                <a:ea typeface="標楷體" pitchFamily="65" charset="-120"/>
              </a:rPr>
              <a:t>與偽造的圖片</a:t>
            </a:r>
            <a:r>
              <a:rPr kumimoji="1" lang="zh-TW" altLang="en-US" sz="2400" b="0" dirty="0" smtClean="0">
                <a:solidFill>
                  <a:srgbClr val="000000"/>
                </a:solidFill>
                <a:latin typeface="Times New Roman" pitchFamily="18" charset="0"/>
                <a:ea typeface="標楷體" pitchFamily="65" charset="-120"/>
              </a:rPr>
              <a:t>。</a:t>
            </a:r>
            <a:endParaRPr lang="zh-TW" altLang="en-US" sz="2400" b="0" dirty="0"/>
          </a:p>
          <a:p>
            <a:pPr marL="0" indent="0">
              <a:lnSpc>
                <a:spcPct val="100000"/>
              </a:lnSpc>
              <a:buNone/>
            </a:pPr>
            <a:r>
              <a:rPr kumimoji="1" lang="zh-TW" altLang="en-US" sz="2400" b="0" dirty="0" smtClean="0">
                <a:solidFill>
                  <a:srgbClr val="000000"/>
                </a:solidFill>
                <a:latin typeface="Times New Roman" pitchFamily="18" charset="0"/>
                <a:ea typeface="標楷體" pitchFamily="65" charset="-120"/>
              </a:rPr>
              <a:t>        </a:t>
            </a:r>
            <a:endParaRPr kumimoji="1" lang="en-US" altLang="zh-TW" sz="2400" b="0" dirty="0" smtClean="0">
              <a:solidFill>
                <a:srgbClr val="000000"/>
              </a:solidFill>
              <a:latin typeface="Times New Roman" pitchFamily="18" charset="0"/>
              <a:ea typeface="標楷體" pitchFamily="65" charset="-120"/>
            </a:endParaRPr>
          </a:p>
          <a:p>
            <a:pPr marL="0" indent="0">
              <a:lnSpc>
                <a:spcPct val="100000"/>
              </a:lnSpc>
              <a:buNone/>
            </a:pPr>
            <a:r>
              <a:rPr kumimoji="1" lang="en-US" altLang="zh-TW" sz="2400" b="0" dirty="0">
                <a:solidFill>
                  <a:srgbClr val="000000"/>
                </a:solidFill>
                <a:latin typeface="Times New Roman" pitchFamily="18" charset="0"/>
                <a:ea typeface="標楷體" pitchFamily="65" charset="-120"/>
              </a:rPr>
              <a:t>	</a:t>
            </a:r>
            <a:r>
              <a:rPr kumimoji="1" lang="zh-TW" altLang="en-US" sz="2400" b="0" dirty="0" smtClean="0">
                <a:solidFill>
                  <a:srgbClr val="000000"/>
                </a:solidFill>
                <a:latin typeface="Times New Roman" pitchFamily="18" charset="0"/>
                <a:ea typeface="標楷體" pitchFamily="65" charset="-120"/>
              </a:rPr>
              <a:t>當</a:t>
            </a:r>
            <a:r>
              <a:rPr kumimoji="1" lang="zh-TW" altLang="en-US" sz="2400" b="0" dirty="0">
                <a:solidFill>
                  <a:srgbClr val="000000"/>
                </a:solidFill>
                <a:latin typeface="Times New Roman" pitchFamily="18" charset="0"/>
                <a:ea typeface="標楷體" pitchFamily="65" charset="-120"/>
              </a:rPr>
              <a:t>訓練判別器時，會先將生成器網路中的權重等參數固定不變動，這就表示不會對生成器做訓練，接著將許多的隨機數值當作生成器的輸入，至於生成器的輸入資料是從一個給定的數據分布中，隨機抽取數值。</a:t>
            </a:r>
          </a:p>
        </p:txBody>
      </p:sp>
    </p:spTree>
    <p:extLst>
      <p:ext uri="{BB962C8B-B14F-4D97-AF65-F5344CB8AC3E}">
        <p14:creationId xmlns:p14="http://schemas.microsoft.com/office/powerpoint/2010/main" val="142056239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0_大專書">
  <a:themeElements>
    <a:clrScheme name="1_大專書 15">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大專書">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itchFamily="18" charset="0"/>
            <a:ea typeface="標楷體"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itchFamily="18" charset="0"/>
            <a:ea typeface="標楷體" pitchFamily="65" charset="-120"/>
          </a:defRPr>
        </a:defPPr>
      </a:lstStyle>
    </a:lnDef>
  </a:objectDefaults>
  <a:extraClrSchemeLst>
    <a:extraClrScheme>
      <a:clrScheme name="1_大專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大專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大專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大專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大專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大專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大專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大專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大專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大專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大專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大專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大專書 13">
        <a:dk1>
          <a:srgbClr val="000066"/>
        </a:dk1>
        <a:lt1>
          <a:srgbClr val="FFFFFF"/>
        </a:lt1>
        <a:dk2>
          <a:srgbClr val="1D7ACF"/>
        </a:dk2>
        <a:lt2>
          <a:srgbClr val="C0C0C0"/>
        </a:lt2>
        <a:accent1>
          <a:srgbClr val="189E8E"/>
        </a:accent1>
        <a:accent2>
          <a:srgbClr val="006699"/>
        </a:accent2>
        <a:accent3>
          <a:srgbClr val="FFFFFF"/>
        </a:accent3>
        <a:accent4>
          <a:srgbClr val="000056"/>
        </a:accent4>
        <a:accent5>
          <a:srgbClr val="ABCCC6"/>
        </a:accent5>
        <a:accent6>
          <a:srgbClr val="005C8A"/>
        </a:accent6>
        <a:hlink>
          <a:srgbClr val="5AA5DE"/>
        </a:hlink>
        <a:folHlink>
          <a:srgbClr val="9885A3"/>
        </a:folHlink>
      </a:clrScheme>
      <a:clrMap bg1="lt1" tx1="dk1" bg2="lt2" tx2="dk2" accent1="accent1" accent2="accent2" accent3="accent3" accent4="accent4" accent5="accent5" accent6="accent6" hlink="hlink" folHlink="folHlink"/>
    </a:extraClrScheme>
    <a:extraClrScheme>
      <a:clrScheme name="1_大專書 14">
        <a:dk1>
          <a:srgbClr val="333300"/>
        </a:dk1>
        <a:lt1>
          <a:srgbClr val="FFFFFF"/>
        </a:lt1>
        <a:dk2>
          <a:srgbClr val="238D3F"/>
        </a:dk2>
        <a:lt2>
          <a:srgbClr val="DDDDDD"/>
        </a:lt2>
        <a:accent1>
          <a:srgbClr val="808080"/>
        </a:accent1>
        <a:accent2>
          <a:srgbClr val="CC9900"/>
        </a:accent2>
        <a:accent3>
          <a:srgbClr val="FFFFFF"/>
        </a:accent3>
        <a:accent4>
          <a:srgbClr val="2A2A00"/>
        </a:accent4>
        <a:accent5>
          <a:srgbClr val="C0C0C0"/>
        </a:accent5>
        <a:accent6>
          <a:srgbClr val="B98A00"/>
        </a:accent6>
        <a:hlink>
          <a:srgbClr val="D9C741"/>
        </a:hlink>
        <a:folHlink>
          <a:srgbClr val="336699"/>
        </a:folHlink>
      </a:clrScheme>
      <a:clrMap bg1="lt1" tx1="dk1" bg2="lt2" tx2="dk2" accent1="accent1" accent2="accent2" accent3="accent3" accent4="accent4" accent5="accent5" accent6="accent6" hlink="hlink" folHlink="folHlink"/>
    </a:extraClrScheme>
    <a:extraClrScheme>
      <a:clrScheme name="1_大專書 15">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_大專書 16">
        <a:dk1>
          <a:srgbClr val="663300"/>
        </a:dk1>
        <a:lt1>
          <a:srgbClr val="FFFFFF"/>
        </a:lt1>
        <a:dk2>
          <a:srgbClr val="660066"/>
        </a:dk2>
        <a:lt2>
          <a:srgbClr val="808080"/>
        </a:lt2>
        <a:accent1>
          <a:srgbClr val="FF9933"/>
        </a:accent1>
        <a:accent2>
          <a:srgbClr val="006699"/>
        </a:accent2>
        <a:accent3>
          <a:srgbClr val="FFFFFF"/>
        </a:accent3>
        <a:accent4>
          <a:srgbClr val="562A00"/>
        </a:accent4>
        <a:accent5>
          <a:srgbClr val="FFCAAD"/>
        </a:accent5>
        <a:accent6>
          <a:srgbClr val="005C8A"/>
        </a:accent6>
        <a:hlink>
          <a:srgbClr val="660066"/>
        </a:hlink>
        <a:folHlink>
          <a:srgbClr val="C0C0C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大專書">
  <a:themeElements>
    <a:clrScheme name="1_大專書 15">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大專書">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itchFamily="18" charset="0"/>
            <a:ea typeface="標楷體"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itchFamily="18" charset="0"/>
            <a:ea typeface="標楷體" pitchFamily="65" charset="-120"/>
          </a:defRPr>
        </a:defPPr>
      </a:lstStyle>
    </a:lnDef>
  </a:objectDefaults>
  <a:extraClrSchemeLst>
    <a:extraClrScheme>
      <a:clrScheme name="1_大專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大專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大專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大專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大專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大專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大專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大專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大專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大專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大專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大專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大專書 13">
        <a:dk1>
          <a:srgbClr val="000066"/>
        </a:dk1>
        <a:lt1>
          <a:srgbClr val="FFFFFF"/>
        </a:lt1>
        <a:dk2>
          <a:srgbClr val="1D7ACF"/>
        </a:dk2>
        <a:lt2>
          <a:srgbClr val="C0C0C0"/>
        </a:lt2>
        <a:accent1>
          <a:srgbClr val="189E8E"/>
        </a:accent1>
        <a:accent2>
          <a:srgbClr val="006699"/>
        </a:accent2>
        <a:accent3>
          <a:srgbClr val="FFFFFF"/>
        </a:accent3>
        <a:accent4>
          <a:srgbClr val="000056"/>
        </a:accent4>
        <a:accent5>
          <a:srgbClr val="ABCCC6"/>
        </a:accent5>
        <a:accent6>
          <a:srgbClr val="005C8A"/>
        </a:accent6>
        <a:hlink>
          <a:srgbClr val="5AA5DE"/>
        </a:hlink>
        <a:folHlink>
          <a:srgbClr val="9885A3"/>
        </a:folHlink>
      </a:clrScheme>
      <a:clrMap bg1="lt1" tx1="dk1" bg2="lt2" tx2="dk2" accent1="accent1" accent2="accent2" accent3="accent3" accent4="accent4" accent5="accent5" accent6="accent6" hlink="hlink" folHlink="folHlink"/>
    </a:extraClrScheme>
    <a:extraClrScheme>
      <a:clrScheme name="1_大專書 14">
        <a:dk1>
          <a:srgbClr val="333300"/>
        </a:dk1>
        <a:lt1>
          <a:srgbClr val="FFFFFF"/>
        </a:lt1>
        <a:dk2>
          <a:srgbClr val="238D3F"/>
        </a:dk2>
        <a:lt2>
          <a:srgbClr val="DDDDDD"/>
        </a:lt2>
        <a:accent1>
          <a:srgbClr val="808080"/>
        </a:accent1>
        <a:accent2>
          <a:srgbClr val="CC9900"/>
        </a:accent2>
        <a:accent3>
          <a:srgbClr val="FFFFFF"/>
        </a:accent3>
        <a:accent4>
          <a:srgbClr val="2A2A00"/>
        </a:accent4>
        <a:accent5>
          <a:srgbClr val="C0C0C0"/>
        </a:accent5>
        <a:accent6>
          <a:srgbClr val="B98A00"/>
        </a:accent6>
        <a:hlink>
          <a:srgbClr val="D9C741"/>
        </a:hlink>
        <a:folHlink>
          <a:srgbClr val="336699"/>
        </a:folHlink>
      </a:clrScheme>
      <a:clrMap bg1="lt1" tx1="dk1" bg2="lt2" tx2="dk2" accent1="accent1" accent2="accent2" accent3="accent3" accent4="accent4" accent5="accent5" accent6="accent6" hlink="hlink" folHlink="folHlink"/>
    </a:extraClrScheme>
    <a:extraClrScheme>
      <a:clrScheme name="1_大專書 15">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_大專書 16">
        <a:dk1>
          <a:srgbClr val="663300"/>
        </a:dk1>
        <a:lt1>
          <a:srgbClr val="FFFFFF"/>
        </a:lt1>
        <a:dk2>
          <a:srgbClr val="660066"/>
        </a:dk2>
        <a:lt2>
          <a:srgbClr val="808080"/>
        </a:lt2>
        <a:accent1>
          <a:srgbClr val="FF9933"/>
        </a:accent1>
        <a:accent2>
          <a:srgbClr val="006699"/>
        </a:accent2>
        <a:accent3>
          <a:srgbClr val="FFFFFF"/>
        </a:accent3>
        <a:accent4>
          <a:srgbClr val="562A00"/>
        </a:accent4>
        <a:accent5>
          <a:srgbClr val="FFCAAD"/>
        </a:accent5>
        <a:accent6>
          <a:srgbClr val="005C8A"/>
        </a:accent6>
        <a:hlink>
          <a:srgbClr val="660066"/>
        </a:hlink>
        <a:folHlink>
          <a:srgbClr val="C0C0C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6_大專書">
  <a:themeElements>
    <a:clrScheme name="1_大專書 15">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大專書">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itchFamily="18" charset="0"/>
            <a:ea typeface="標楷體"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itchFamily="18" charset="0"/>
            <a:ea typeface="標楷體" pitchFamily="65" charset="-120"/>
          </a:defRPr>
        </a:defPPr>
      </a:lstStyle>
    </a:lnDef>
  </a:objectDefaults>
  <a:extraClrSchemeLst>
    <a:extraClrScheme>
      <a:clrScheme name="1_大專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大專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大專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大專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大專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大專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大專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大專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大專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大專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大專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大專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大專書 13">
        <a:dk1>
          <a:srgbClr val="000066"/>
        </a:dk1>
        <a:lt1>
          <a:srgbClr val="FFFFFF"/>
        </a:lt1>
        <a:dk2>
          <a:srgbClr val="1D7ACF"/>
        </a:dk2>
        <a:lt2>
          <a:srgbClr val="C0C0C0"/>
        </a:lt2>
        <a:accent1>
          <a:srgbClr val="189E8E"/>
        </a:accent1>
        <a:accent2>
          <a:srgbClr val="006699"/>
        </a:accent2>
        <a:accent3>
          <a:srgbClr val="FFFFFF"/>
        </a:accent3>
        <a:accent4>
          <a:srgbClr val="000056"/>
        </a:accent4>
        <a:accent5>
          <a:srgbClr val="ABCCC6"/>
        </a:accent5>
        <a:accent6>
          <a:srgbClr val="005C8A"/>
        </a:accent6>
        <a:hlink>
          <a:srgbClr val="5AA5DE"/>
        </a:hlink>
        <a:folHlink>
          <a:srgbClr val="9885A3"/>
        </a:folHlink>
      </a:clrScheme>
      <a:clrMap bg1="lt1" tx1="dk1" bg2="lt2" tx2="dk2" accent1="accent1" accent2="accent2" accent3="accent3" accent4="accent4" accent5="accent5" accent6="accent6" hlink="hlink" folHlink="folHlink"/>
    </a:extraClrScheme>
    <a:extraClrScheme>
      <a:clrScheme name="1_大專書 14">
        <a:dk1>
          <a:srgbClr val="333300"/>
        </a:dk1>
        <a:lt1>
          <a:srgbClr val="FFFFFF"/>
        </a:lt1>
        <a:dk2>
          <a:srgbClr val="238D3F"/>
        </a:dk2>
        <a:lt2>
          <a:srgbClr val="DDDDDD"/>
        </a:lt2>
        <a:accent1>
          <a:srgbClr val="808080"/>
        </a:accent1>
        <a:accent2>
          <a:srgbClr val="CC9900"/>
        </a:accent2>
        <a:accent3>
          <a:srgbClr val="FFFFFF"/>
        </a:accent3>
        <a:accent4>
          <a:srgbClr val="2A2A00"/>
        </a:accent4>
        <a:accent5>
          <a:srgbClr val="C0C0C0"/>
        </a:accent5>
        <a:accent6>
          <a:srgbClr val="B98A00"/>
        </a:accent6>
        <a:hlink>
          <a:srgbClr val="D9C741"/>
        </a:hlink>
        <a:folHlink>
          <a:srgbClr val="336699"/>
        </a:folHlink>
      </a:clrScheme>
      <a:clrMap bg1="lt1" tx1="dk1" bg2="lt2" tx2="dk2" accent1="accent1" accent2="accent2" accent3="accent3" accent4="accent4" accent5="accent5" accent6="accent6" hlink="hlink" folHlink="folHlink"/>
    </a:extraClrScheme>
    <a:extraClrScheme>
      <a:clrScheme name="1_大專書 15">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_大專書 16">
        <a:dk1>
          <a:srgbClr val="663300"/>
        </a:dk1>
        <a:lt1>
          <a:srgbClr val="FFFFFF"/>
        </a:lt1>
        <a:dk2>
          <a:srgbClr val="660066"/>
        </a:dk2>
        <a:lt2>
          <a:srgbClr val="808080"/>
        </a:lt2>
        <a:accent1>
          <a:srgbClr val="FF9933"/>
        </a:accent1>
        <a:accent2>
          <a:srgbClr val="006699"/>
        </a:accent2>
        <a:accent3>
          <a:srgbClr val="FFFFFF"/>
        </a:accent3>
        <a:accent4>
          <a:srgbClr val="562A00"/>
        </a:accent4>
        <a:accent5>
          <a:srgbClr val="FFCAAD"/>
        </a:accent5>
        <a:accent6>
          <a:srgbClr val="005C8A"/>
        </a:accent6>
        <a:hlink>
          <a:srgbClr val="660066"/>
        </a:hlink>
        <a:folHlink>
          <a:srgbClr val="C0C0C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大專書">
  <a:themeElements>
    <a:clrScheme name="1_大專書 15">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大專書">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itchFamily="18" charset="0"/>
            <a:ea typeface="標楷體"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itchFamily="18" charset="0"/>
            <a:ea typeface="標楷體" pitchFamily="65" charset="-120"/>
          </a:defRPr>
        </a:defPPr>
      </a:lstStyle>
    </a:lnDef>
  </a:objectDefaults>
  <a:extraClrSchemeLst>
    <a:extraClrScheme>
      <a:clrScheme name="1_大專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大專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大專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大專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大專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大專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大專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大專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大專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大專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大專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大專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大專書 13">
        <a:dk1>
          <a:srgbClr val="000066"/>
        </a:dk1>
        <a:lt1>
          <a:srgbClr val="FFFFFF"/>
        </a:lt1>
        <a:dk2>
          <a:srgbClr val="1D7ACF"/>
        </a:dk2>
        <a:lt2>
          <a:srgbClr val="C0C0C0"/>
        </a:lt2>
        <a:accent1>
          <a:srgbClr val="189E8E"/>
        </a:accent1>
        <a:accent2>
          <a:srgbClr val="006699"/>
        </a:accent2>
        <a:accent3>
          <a:srgbClr val="FFFFFF"/>
        </a:accent3>
        <a:accent4>
          <a:srgbClr val="000056"/>
        </a:accent4>
        <a:accent5>
          <a:srgbClr val="ABCCC6"/>
        </a:accent5>
        <a:accent6>
          <a:srgbClr val="005C8A"/>
        </a:accent6>
        <a:hlink>
          <a:srgbClr val="5AA5DE"/>
        </a:hlink>
        <a:folHlink>
          <a:srgbClr val="9885A3"/>
        </a:folHlink>
      </a:clrScheme>
      <a:clrMap bg1="lt1" tx1="dk1" bg2="lt2" tx2="dk2" accent1="accent1" accent2="accent2" accent3="accent3" accent4="accent4" accent5="accent5" accent6="accent6" hlink="hlink" folHlink="folHlink"/>
    </a:extraClrScheme>
    <a:extraClrScheme>
      <a:clrScheme name="1_大專書 14">
        <a:dk1>
          <a:srgbClr val="333300"/>
        </a:dk1>
        <a:lt1>
          <a:srgbClr val="FFFFFF"/>
        </a:lt1>
        <a:dk2>
          <a:srgbClr val="238D3F"/>
        </a:dk2>
        <a:lt2>
          <a:srgbClr val="DDDDDD"/>
        </a:lt2>
        <a:accent1>
          <a:srgbClr val="808080"/>
        </a:accent1>
        <a:accent2>
          <a:srgbClr val="CC9900"/>
        </a:accent2>
        <a:accent3>
          <a:srgbClr val="FFFFFF"/>
        </a:accent3>
        <a:accent4>
          <a:srgbClr val="2A2A00"/>
        </a:accent4>
        <a:accent5>
          <a:srgbClr val="C0C0C0"/>
        </a:accent5>
        <a:accent6>
          <a:srgbClr val="B98A00"/>
        </a:accent6>
        <a:hlink>
          <a:srgbClr val="D9C741"/>
        </a:hlink>
        <a:folHlink>
          <a:srgbClr val="336699"/>
        </a:folHlink>
      </a:clrScheme>
      <a:clrMap bg1="lt1" tx1="dk1" bg2="lt2" tx2="dk2" accent1="accent1" accent2="accent2" accent3="accent3" accent4="accent4" accent5="accent5" accent6="accent6" hlink="hlink" folHlink="folHlink"/>
    </a:extraClrScheme>
    <a:extraClrScheme>
      <a:clrScheme name="1_大專書 15">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_大專書 16">
        <a:dk1>
          <a:srgbClr val="663300"/>
        </a:dk1>
        <a:lt1>
          <a:srgbClr val="FFFFFF"/>
        </a:lt1>
        <a:dk2>
          <a:srgbClr val="660066"/>
        </a:dk2>
        <a:lt2>
          <a:srgbClr val="808080"/>
        </a:lt2>
        <a:accent1>
          <a:srgbClr val="FF9933"/>
        </a:accent1>
        <a:accent2>
          <a:srgbClr val="006699"/>
        </a:accent2>
        <a:accent3>
          <a:srgbClr val="FFFFFF"/>
        </a:accent3>
        <a:accent4>
          <a:srgbClr val="562A00"/>
        </a:accent4>
        <a:accent5>
          <a:srgbClr val="FFCAAD"/>
        </a:accent5>
        <a:accent6>
          <a:srgbClr val="005C8A"/>
        </a:accent6>
        <a:hlink>
          <a:srgbClr val="660066"/>
        </a:hlink>
        <a:folHlink>
          <a:srgbClr val="C0C0C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大專書">
  <a:themeElements>
    <a:clrScheme name="1_大專書 15">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大專書">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itchFamily="18" charset="0"/>
            <a:ea typeface="標楷體"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itchFamily="18" charset="0"/>
            <a:ea typeface="標楷體" pitchFamily="65" charset="-120"/>
          </a:defRPr>
        </a:defPPr>
      </a:lstStyle>
    </a:lnDef>
  </a:objectDefaults>
  <a:extraClrSchemeLst>
    <a:extraClrScheme>
      <a:clrScheme name="1_大專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大專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大專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大專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大專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大專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大專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大專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大專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大專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大專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大專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大專書 13">
        <a:dk1>
          <a:srgbClr val="000066"/>
        </a:dk1>
        <a:lt1>
          <a:srgbClr val="FFFFFF"/>
        </a:lt1>
        <a:dk2>
          <a:srgbClr val="1D7ACF"/>
        </a:dk2>
        <a:lt2>
          <a:srgbClr val="C0C0C0"/>
        </a:lt2>
        <a:accent1>
          <a:srgbClr val="189E8E"/>
        </a:accent1>
        <a:accent2>
          <a:srgbClr val="006699"/>
        </a:accent2>
        <a:accent3>
          <a:srgbClr val="FFFFFF"/>
        </a:accent3>
        <a:accent4>
          <a:srgbClr val="000056"/>
        </a:accent4>
        <a:accent5>
          <a:srgbClr val="ABCCC6"/>
        </a:accent5>
        <a:accent6>
          <a:srgbClr val="005C8A"/>
        </a:accent6>
        <a:hlink>
          <a:srgbClr val="5AA5DE"/>
        </a:hlink>
        <a:folHlink>
          <a:srgbClr val="9885A3"/>
        </a:folHlink>
      </a:clrScheme>
      <a:clrMap bg1="lt1" tx1="dk1" bg2="lt2" tx2="dk2" accent1="accent1" accent2="accent2" accent3="accent3" accent4="accent4" accent5="accent5" accent6="accent6" hlink="hlink" folHlink="folHlink"/>
    </a:extraClrScheme>
    <a:extraClrScheme>
      <a:clrScheme name="1_大專書 14">
        <a:dk1>
          <a:srgbClr val="333300"/>
        </a:dk1>
        <a:lt1>
          <a:srgbClr val="FFFFFF"/>
        </a:lt1>
        <a:dk2>
          <a:srgbClr val="238D3F"/>
        </a:dk2>
        <a:lt2>
          <a:srgbClr val="DDDDDD"/>
        </a:lt2>
        <a:accent1>
          <a:srgbClr val="808080"/>
        </a:accent1>
        <a:accent2>
          <a:srgbClr val="CC9900"/>
        </a:accent2>
        <a:accent3>
          <a:srgbClr val="FFFFFF"/>
        </a:accent3>
        <a:accent4>
          <a:srgbClr val="2A2A00"/>
        </a:accent4>
        <a:accent5>
          <a:srgbClr val="C0C0C0"/>
        </a:accent5>
        <a:accent6>
          <a:srgbClr val="B98A00"/>
        </a:accent6>
        <a:hlink>
          <a:srgbClr val="D9C741"/>
        </a:hlink>
        <a:folHlink>
          <a:srgbClr val="336699"/>
        </a:folHlink>
      </a:clrScheme>
      <a:clrMap bg1="lt1" tx1="dk1" bg2="lt2" tx2="dk2" accent1="accent1" accent2="accent2" accent3="accent3" accent4="accent4" accent5="accent5" accent6="accent6" hlink="hlink" folHlink="folHlink"/>
    </a:extraClrScheme>
    <a:extraClrScheme>
      <a:clrScheme name="1_大專書 15">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_大專書 16">
        <a:dk1>
          <a:srgbClr val="663300"/>
        </a:dk1>
        <a:lt1>
          <a:srgbClr val="FFFFFF"/>
        </a:lt1>
        <a:dk2>
          <a:srgbClr val="660066"/>
        </a:dk2>
        <a:lt2>
          <a:srgbClr val="808080"/>
        </a:lt2>
        <a:accent1>
          <a:srgbClr val="FF9933"/>
        </a:accent1>
        <a:accent2>
          <a:srgbClr val="006699"/>
        </a:accent2>
        <a:accent3>
          <a:srgbClr val="FFFFFF"/>
        </a:accent3>
        <a:accent4>
          <a:srgbClr val="562A00"/>
        </a:accent4>
        <a:accent5>
          <a:srgbClr val="FFCAAD"/>
        </a:accent5>
        <a:accent6>
          <a:srgbClr val="005C8A"/>
        </a:accent6>
        <a:hlink>
          <a:srgbClr val="660066"/>
        </a:hlink>
        <a:folHlink>
          <a:srgbClr val="C0C0C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大專書">
  <a:themeElements>
    <a:clrScheme name="1_大專書 15">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大專書">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itchFamily="18" charset="0"/>
            <a:ea typeface="標楷體"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itchFamily="18" charset="0"/>
            <a:ea typeface="標楷體" pitchFamily="65" charset="-120"/>
          </a:defRPr>
        </a:defPPr>
      </a:lstStyle>
    </a:lnDef>
  </a:objectDefaults>
  <a:extraClrSchemeLst>
    <a:extraClrScheme>
      <a:clrScheme name="1_大專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大專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大專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大專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大專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大專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大專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大專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大專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大專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大專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大專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大專書 13">
        <a:dk1>
          <a:srgbClr val="000066"/>
        </a:dk1>
        <a:lt1>
          <a:srgbClr val="FFFFFF"/>
        </a:lt1>
        <a:dk2>
          <a:srgbClr val="1D7ACF"/>
        </a:dk2>
        <a:lt2>
          <a:srgbClr val="C0C0C0"/>
        </a:lt2>
        <a:accent1>
          <a:srgbClr val="189E8E"/>
        </a:accent1>
        <a:accent2>
          <a:srgbClr val="006699"/>
        </a:accent2>
        <a:accent3>
          <a:srgbClr val="FFFFFF"/>
        </a:accent3>
        <a:accent4>
          <a:srgbClr val="000056"/>
        </a:accent4>
        <a:accent5>
          <a:srgbClr val="ABCCC6"/>
        </a:accent5>
        <a:accent6>
          <a:srgbClr val="005C8A"/>
        </a:accent6>
        <a:hlink>
          <a:srgbClr val="5AA5DE"/>
        </a:hlink>
        <a:folHlink>
          <a:srgbClr val="9885A3"/>
        </a:folHlink>
      </a:clrScheme>
      <a:clrMap bg1="lt1" tx1="dk1" bg2="lt2" tx2="dk2" accent1="accent1" accent2="accent2" accent3="accent3" accent4="accent4" accent5="accent5" accent6="accent6" hlink="hlink" folHlink="folHlink"/>
    </a:extraClrScheme>
    <a:extraClrScheme>
      <a:clrScheme name="1_大專書 14">
        <a:dk1>
          <a:srgbClr val="333300"/>
        </a:dk1>
        <a:lt1>
          <a:srgbClr val="FFFFFF"/>
        </a:lt1>
        <a:dk2>
          <a:srgbClr val="238D3F"/>
        </a:dk2>
        <a:lt2>
          <a:srgbClr val="DDDDDD"/>
        </a:lt2>
        <a:accent1>
          <a:srgbClr val="808080"/>
        </a:accent1>
        <a:accent2>
          <a:srgbClr val="CC9900"/>
        </a:accent2>
        <a:accent3>
          <a:srgbClr val="FFFFFF"/>
        </a:accent3>
        <a:accent4>
          <a:srgbClr val="2A2A00"/>
        </a:accent4>
        <a:accent5>
          <a:srgbClr val="C0C0C0"/>
        </a:accent5>
        <a:accent6>
          <a:srgbClr val="B98A00"/>
        </a:accent6>
        <a:hlink>
          <a:srgbClr val="D9C741"/>
        </a:hlink>
        <a:folHlink>
          <a:srgbClr val="336699"/>
        </a:folHlink>
      </a:clrScheme>
      <a:clrMap bg1="lt1" tx1="dk1" bg2="lt2" tx2="dk2" accent1="accent1" accent2="accent2" accent3="accent3" accent4="accent4" accent5="accent5" accent6="accent6" hlink="hlink" folHlink="folHlink"/>
    </a:extraClrScheme>
    <a:extraClrScheme>
      <a:clrScheme name="1_大專書 15">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_大專書 16">
        <a:dk1>
          <a:srgbClr val="663300"/>
        </a:dk1>
        <a:lt1>
          <a:srgbClr val="FFFFFF"/>
        </a:lt1>
        <a:dk2>
          <a:srgbClr val="660066"/>
        </a:dk2>
        <a:lt2>
          <a:srgbClr val="808080"/>
        </a:lt2>
        <a:accent1>
          <a:srgbClr val="FF9933"/>
        </a:accent1>
        <a:accent2>
          <a:srgbClr val="006699"/>
        </a:accent2>
        <a:accent3>
          <a:srgbClr val="FFFFFF"/>
        </a:accent3>
        <a:accent4>
          <a:srgbClr val="562A00"/>
        </a:accent4>
        <a:accent5>
          <a:srgbClr val="FFCAAD"/>
        </a:accent5>
        <a:accent6>
          <a:srgbClr val="005C8A"/>
        </a:accent6>
        <a:hlink>
          <a:srgbClr val="660066"/>
        </a:hlink>
        <a:folHlink>
          <a:srgbClr val="C0C0C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大專書">
  <a:themeElements>
    <a:clrScheme name="1_大專書 15">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大專書">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itchFamily="18" charset="0"/>
            <a:ea typeface="標楷體"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itchFamily="18" charset="0"/>
            <a:ea typeface="標楷體" pitchFamily="65" charset="-120"/>
          </a:defRPr>
        </a:defPPr>
      </a:lstStyle>
    </a:lnDef>
  </a:objectDefaults>
  <a:extraClrSchemeLst>
    <a:extraClrScheme>
      <a:clrScheme name="1_大專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大專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大專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大專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大專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大專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大專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大專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大專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大專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大專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大專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大專書 13">
        <a:dk1>
          <a:srgbClr val="000066"/>
        </a:dk1>
        <a:lt1>
          <a:srgbClr val="FFFFFF"/>
        </a:lt1>
        <a:dk2>
          <a:srgbClr val="1D7ACF"/>
        </a:dk2>
        <a:lt2>
          <a:srgbClr val="C0C0C0"/>
        </a:lt2>
        <a:accent1>
          <a:srgbClr val="189E8E"/>
        </a:accent1>
        <a:accent2>
          <a:srgbClr val="006699"/>
        </a:accent2>
        <a:accent3>
          <a:srgbClr val="FFFFFF"/>
        </a:accent3>
        <a:accent4>
          <a:srgbClr val="000056"/>
        </a:accent4>
        <a:accent5>
          <a:srgbClr val="ABCCC6"/>
        </a:accent5>
        <a:accent6>
          <a:srgbClr val="005C8A"/>
        </a:accent6>
        <a:hlink>
          <a:srgbClr val="5AA5DE"/>
        </a:hlink>
        <a:folHlink>
          <a:srgbClr val="9885A3"/>
        </a:folHlink>
      </a:clrScheme>
      <a:clrMap bg1="lt1" tx1="dk1" bg2="lt2" tx2="dk2" accent1="accent1" accent2="accent2" accent3="accent3" accent4="accent4" accent5="accent5" accent6="accent6" hlink="hlink" folHlink="folHlink"/>
    </a:extraClrScheme>
    <a:extraClrScheme>
      <a:clrScheme name="1_大專書 14">
        <a:dk1>
          <a:srgbClr val="333300"/>
        </a:dk1>
        <a:lt1>
          <a:srgbClr val="FFFFFF"/>
        </a:lt1>
        <a:dk2>
          <a:srgbClr val="238D3F"/>
        </a:dk2>
        <a:lt2>
          <a:srgbClr val="DDDDDD"/>
        </a:lt2>
        <a:accent1>
          <a:srgbClr val="808080"/>
        </a:accent1>
        <a:accent2>
          <a:srgbClr val="CC9900"/>
        </a:accent2>
        <a:accent3>
          <a:srgbClr val="FFFFFF"/>
        </a:accent3>
        <a:accent4>
          <a:srgbClr val="2A2A00"/>
        </a:accent4>
        <a:accent5>
          <a:srgbClr val="C0C0C0"/>
        </a:accent5>
        <a:accent6>
          <a:srgbClr val="B98A00"/>
        </a:accent6>
        <a:hlink>
          <a:srgbClr val="D9C741"/>
        </a:hlink>
        <a:folHlink>
          <a:srgbClr val="336699"/>
        </a:folHlink>
      </a:clrScheme>
      <a:clrMap bg1="lt1" tx1="dk1" bg2="lt2" tx2="dk2" accent1="accent1" accent2="accent2" accent3="accent3" accent4="accent4" accent5="accent5" accent6="accent6" hlink="hlink" folHlink="folHlink"/>
    </a:extraClrScheme>
    <a:extraClrScheme>
      <a:clrScheme name="1_大專書 15">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_大專書 16">
        <a:dk1>
          <a:srgbClr val="663300"/>
        </a:dk1>
        <a:lt1>
          <a:srgbClr val="FFFFFF"/>
        </a:lt1>
        <a:dk2>
          <a:srgbClr val="660066"/>
        </a:dk2>
        <a:lt2>
          <a:srgbClr val="808080"/>
        </a:lt2>
        <a:accent1>
          <a:srgbClr val="FF9933"/>
        </a:accent1>
        <a:accent2>
          <a:srgbClr val="006699"/>
        </a:accent2>
        <a:accent3>
          <a:srgbClr val="FFFFFF"/>
        </a:accent3>
        <a:accent4>
          <a:srgbClr val="562A00"/>
        </a:accent4>
        <a:accent5>
          <a:srgbClr val="FFCAAD"/>
        </a:accent5>
        <a:accent6>
          <a:srgbClr val="005C8A"/>
        </a:accent6>
        <a:hlink>
          <a:srgbClr val="660066"/>
        </a:hlink>
        <a:folHlink>
          <a:srgbClr val="C0C0C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佈景主題1</Template>
  <TotalTime>6118</TotalTime>
  <Words>531</Words>
  <Application>Microsoft Office PowerPoint</Application>
  <PresentationFormat>投影片</PresentationFormat>
  <Paragraphs>20</Paragraphs>
  <Slides>14</Slides>
  <Notes>0</Notes>
  <HiddenSlides>0</HiddenSlides>
  <MMClips>0</MMClips>
  <ScaleCrop>false</ScaleCrop>
  <HeadingPairs>
    <vt:vector size="4" baseType="variant">
      <vt:variant>
        <vt:lpstr>佈景主題</vt:lpstr>
      </vt:variant>
      <vt:variant>
        <vt:i4>7</vt:i4>
      </vt:variant>
      <vt:variant>
        <vt:lpstr>投影片標題</vt:lpstr>
      </vt:variant>
      <vt:variant>
        <vt:i4>14</vt:i4>
      </vt:variant>
    </vt:vector>
  </HeadingPairs>
  <TitlesOfParts>
    <vt:vector size="21" baseType="lpstr">
      <vt:lpstr>0_大專書</vt:lpstr>
      <vt:lpstr>1_大專書</vt:lpstr>
      <vt:lpstr>6_大專書</vt:lpstr>
      <vt:lpstr>2_大專書</vt:lpstr>
      <vt:lpstr>3_大專書</vt:lpstr>
      <vt:lpstr>4_大專書</vt:lpstr>
      <vt:lpstr>5_大專書</vt:lpstr>
      <vt:lpstr>PowerPoint 簡報</vt:lpstr>
      <vt:lpstr>前言</vt:lpstr>
      <vt:lpstr>PowerPoint 簡報</vt:lpstr>
      <vt:lpstr>7-1　生成對抗網路</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Clark</dc:creator>
  <cp:lastModifiedBy>chwa</cp:lastModifiedBy>
  <cp:revision>711</cp:revision>
  <dcterms:created xsi:type="dcterms:W3CDTF">2017-05-13T17:11:04Z</dcterms:created>
  <dcterms:modified xsi:type="dcterms:W3CDTF">2021-06-29T06:00:34Z</dcterms:modified>
</cp:coreProperties>
</file>