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565" r:id="rId3"/>
    <p:sldId id="953" r:id="rId4"/>
    <p:sldId id="954" r:id="rId5"/>
    <p:sldId id="955" r:id="rId6"/>
    <p:sldId id="956" r:id="rId7"/>
    <p:sldId id="957" r:id="rId8"/>
    <p:sldId id="967" r:id="rId9"/>
    <p:sldId id="958" r:id="rId10"/>
    <p:sldId id="969" r:id="rId11"/>
    <p:sldId id="970" r:id="rId12"/>
    <p:sldId id="968" r:id="rId13"/>
    <p:sldId id="959" r:id="rId14"/>
    <p:sldId id="960" r:id="rId15"/>
    <p:sldId id="965" r:id="rId16"/>
    <p:sldId id="966" r:id="rId17"/>
    <p:sldId id="962" r:id="rId18"/>
    <p:sldId id="961" r:id="rId19"/>
    <p:sldId id="963" r:id="rId20"/>
    <p:sldId id="865" r:id="rId21"/>
    <p:sldId id="964" r:id="rId22"/>
    <p:sldId id="641" r:id="rId23"/>
    <p:sldId id="899" r:id="rId24"/>
    <p:sldId id="933" r:id="rId25"/>
    <p:sldId id="866" r:id="rId26"/>
    <p:sldId id="974" r:id="rId27"/>
    <p:sldId id="973" r:id="rId28"/>
    <p:sldId id="971" r:id="rId29"/>
    <p:sldId id="972" r:id="rId3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9/20/2023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/>
          <a:lstStyle>
            <a:lvl1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h0iQbg4iU&amp;t=11s" TargetMode="External"/><Relationship Id="rId2" Type="http://schemas.openxmlformats.org/officeDocument/2006/relationships/hyperlink" Target="https://www.youtube.com/watch?v=gFr4zhuV1g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aJyLa-3mY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7" y="1268760"/>
            <a:ext cx="8136535" cy="3384376"/>
          </a:xfrm>
        </p:spPr>
        <p:txBody>
          <a:bodyPr>
            <a:normAutofit lnSpcReduction="10000"/>
          </a:bodyPr>
          <a:lstStyle/>
          <a:p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英語輔助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英語個人助理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82CE-2B62-4E71-AFD7-443EBF40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6987"/>
            <a:ext cx="5652120" cy="53732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、通話記錄功能：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點擊</a:t>
            </a:r>
            <a:r>
              <a:rPr lang="en-US" altLang="zh-CN" dirty="0">
                <a:effectLst/>
              </a:rPr>
              <a:t>app</a:t>
            </a:r>
            <a:r>
              <a:rPr lang="zh-CN" altLang="en-US" dirty="0">
                <a:effectLst/>
              </a:rPr>
              <a:t>左上方齒輪⚙️位置，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就可以進入設置（</a:t>
            </a:r>
            <a:r>
              <a:rPr lang="en-US" altLang="zh-CN" dirty="0">
                <a:effectLst/>
              </a:rPr>
              <a:t>setting</a:t>
            </a:r>
            <a:r>
              <a:rPr lang="zh-CN" altLang="en-US" dirty="0">
                <a:effectLst/>
              </a:rPr>
              <a:t>）頁面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點擊</a:t>
            </a:r>
            <a:r>
              <a:rPr lang="en-US" altLang="zh-CN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call history</a:t>
            </a:r>
            <a:r>
              <a:rPr lang="zh-CN" altLang="en-US" dirty="0">
                <a:effectLst/>
              </a:rPr>
              <a:t>（通話歷史功能），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就可以查找你們通話的所有文字記錄了。這個對於英語學習太實用了。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因為即興對話速度很快，你很難聽清聽懂所有細節，有了這個通話歷史功能，就一目了然了</a:t>
            </a:r>
            <a:r>
              <a:rPr lang="zh-CN" altLang="en-US" dirty="0">
                <a:effectLst/>
              </a:rPr>
              <a:t>。</a:t>
            </a:r>
            <a:endParaRPr lang="en-US" altLang="zh-CN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E2D97-28A1-4A4D-B6AE-D97AB60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</a:t>
            </a:r>
            <a:r>
              <a:rPr lang="en-US" altLang="zh-CN" dirty="0"/>
              <a:t>Call Annie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EAEB85-AA96-43FD-9CA8-C19CA1D6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06" y="-24263"/>
            <a:ext cx="3169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3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736304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手機的測試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74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82CE-2B62-4E71-AFD7-443EBF40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484784"/>
            <a:ext cx="4608512" cy="5373216"/>
          </a:xfrm>
        </p:spPr>
        <p:txBody>
          <a:bodyPr>
            <a:normAutofit/>
          </a:bodyPr>
          <a:lstStyle/>
          <a:p>
            <a:r>
              <a:rPr lang="en-US" altLang="zh-CN" dirty="0"/>
              <a:t>(2). </a:t>
            </a:r>
            <a:r>
              <a:rPr lang="zh-CN" altLang="en-US" dirty="0"/>
              <a:t>有</a:t>
            </a:r>
            <a:r>
              <a:rPr lang="en-US" altLang="zh-CN" dirty="0"/>
              <a:t>android</a:t>
            </a:r>
            <a:r>
              <a:rPr lang="zh-CN" altLang="en-US" dirty="0"/>
              <a:t>的同學：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highlight>
                  <a:srgbClr val="FFFF00"/>
                </a:highlight>
              </a:rPr>
              <a:t>手機打開網頁</a:t>
            </a:r>
            <a:r>
              <a:rPr lang="zh-CN" altLang="en-US" dirty="0"/>
              <a:t>，查詢：</a:t>
            </a:r>
            <a:r>
              <a:rPr lang="en-US" altLang="zh-CN" dirty="0">
                <a:solidFill>
                  <a:srgbClr val="C00000"/>
                </a:solidFill>
              </a:rPr>
              <a:t>call </a:t>
            </a:r>
            <a:r>
              <a:rPr lang="en-US" altLang="zh-CN" dirty="0" err="1">
                <a:solidFill>
                  <a:srgbClr val="C00000"/>
                </a:solidFill>
              </a:rPr>
              <a:t>annie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登入後選擇：</a:t>
            </a:r>
            <a:endParaRPr lang="en-US" altLang="zh-CN" dirty="0"/>
          </a:p>
          <a:p>
            <a:pPr lvl="1"/>
            <a:r>
              <a:rPr lang="zh-CN" altLang="en-US" b="0" dirty="0">
                <a:effectLst/>
              </a:rPr>
              <a:t>點“</a:t>
            </a:r>
            <a:r>
              <a:rPr lang="en-US" altLang="zh-CN" b="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sign in </a:t>
            </a:r>
            <a:r>
              <a:rPr lang="en-US" altLang="zh-CN" b="0" dirty="0">
                <a:effectLst/>
              </a:rPr>
              <a:t>”</a:t>
            </a:r>
            <a:r>
              <a:rPr lang="zh-CN" altLang="en-US" b="0" dirty="0">
                <a:effectLst/>
              </a:rPr>
              <a:t>按鈕，輸入你的</a:t>
            </a:r>
            <a:r>
              <a:rPr lang="zh-CN" altLang="en-US" b="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電話號碼</a:t>
            </a:r>
            <a:r>
              <a:rPr lang="zh-CN" altLang="en-US" b="0" dirty="0">
                <a:effectLst/>
              </a:rPr>
              <a:t>註冊。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E2D97-28A1-4A4D-B6AE-D97AB60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</a:t>
            </a:r>
            <a:r>
              <a:rPr lang="en-US" altLang="zh-CN" dirty="0"/>
              <a:t>Call Annie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3FBD1B-3940-4630-AB44-DC9D38B0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34" y="2792094"/>
            <a:ext cx="5104762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82CE-2B62-4E71-AFD7-443EBF40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484784"/>
            <a:ext cx="4608512" cy="537321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effectLst/>
              </a:rPr>
              <a:t>傳送驗證碼到手機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驗證碼輸入，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E2D97-28A1-4A4D-B6AE-D97AB60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</a:t>
            </a:r>
            <a:r>
              <a:rPr lang="en-US" altLang="zh-CN" dirty="0"/>
              <a:t>Call Annie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D18E6E-3ADB-4B90-80F3-46888217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75" y="2747455"/>
            <a:ext cx="6264696" cy="39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3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766C8E-9CEC-487E-A4E4-9CF89CEC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" y="214928"/>
            <a:ext cx="9243490" cy="6597352"/>
          </a:xfrm>
        </p:spPr>
        <p:txBody>
          <a:bodyPr/>
          <a:lstStyle/>
          <a:p>
            <a:r>
              <a:rPr lang="zh-CN" altLang="en-US" dirty="0">
                <a:effectLst/>
              </a:rPr>
              <a:t>網頁版沒有視頻，只有對話聲音，文字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在</a:t>
            </a:r>
            <a:r>
              <a:rPr lang="en-US" altLang="zh-CN" dirty="0">
                <a:effectLst/>
              </a:rPr>
              <a:t>my calls</a:t>
            </a:r>
            <a:r>
              <a:rPr lang="zh-CN" altLang="en-US" dirty="0">
                <a:effectLst/>
              </a:rPr>
              <a:t>的位置，可以找到你們交談的所有文本。</a:t>
            </a:r>
            <a:endParaRPr lang="en-US" altLang="zh-CN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21AB48-DD21-4A7D-A70D-6B88CAFC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0888"/>
            <a:ext cx="6857143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3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766C8E-9CEC-487E-A4E4-9CF89CEC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745" y="35565"/>
            <a:ext cx="9243490" cy="6597352"/>
          </a:xfrm>
        </p:spPr>
        <p:txBody>
          <a:bodyPr/>
          <a:lstStyle/>
          <a:p>
            <a:r>
              <a:rPr lang="zh-CN" altLang="en-US" dirty="0">
                <a:effectLst/>
              </a:rPr>
              <a:t>有女性和男性聲音和角色可以選擇。</a:t>
            </a:r>
            <a:endParaRPr lang="en-US" altLang="zh-CN" dirty="0">
              <a:effectLst/>
            </a:endParaRPr>
          </a:p>
          <a:p>
            <a:r>
              <a:rPr lang="zh-TW" altLang="en-US" dirty="0">
                <a:effectLst/>
              </a:rPr>
              <a:t>點擊</a:t>
            </a:r>
            <a:r>
              <a:rPr lang="en-US" altLang="zh-TW" dirty="0">
                <a:effectLst/>
              </a:rPr>
              <a:t>options:</a:t>
            </a:r>
          </a:p>
          <a:p>
            <a:pPr lvl="1"/>
            <a:r>
              <a:rPr lang="zh-TW" altLang="en-US" dirty="0">
                <a:effectLst/>
              </a:rPr>
              <a:t>在</a:t>
            </a:r>
            <a:r>
              <a:rPr lang="en-US" altLang="zh-TW" dirty="0">
                <a:effectLst/>
              </a:rPr>
              <a:t>default character/voice</a:t>
            </a:r>
            <a:r>
              <a:rPr lang="zh-TW" altLang="en-US" dirty="0">
                <a:effectLst/>
              </a:rPr>
              <a:t>的地方，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選擇</a:t>
            </a:r>
            <a:r>
              <a:rPr lang="en-US" altLang="zh-TW" dirty="0">
                <a:effectLst/>
              </a:rPr>
              <a:t>Samantha,</a:t>
            </a:r>
            <a:r>
              <a:rPr lang="zh-TW" altLang="en-US" dirty="0">
                <a:effectLst/>
              </a:rPr>
              <a:t>就是</a:t>
            </a:r>
            <a:r>
              <a:rPr lang="en-US" altLang="zh-TW" dirty="0">
                <a:effectLst/>
              </a:rPr>
              <a:t>Annie</a:t>
            </a:r>
            <a:r>
              <a:rPr lang="zh-TW" altLang="en-US" dirty="0">
                <a:effectLst/>
              </a:rPr>
              <a:t>，是女性聲音；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選擇</a:t>
            </a:r>
            <a:r>
              <a:rPr lang="en-US" altLang="zh-TW" dirty="0">
                <a:effectLst/>
              </a:rPr>
              <a:t>Dan</a:t>
            </a:r>
            <a:r>
              <a:rPr lang="zh-TW" altLang="en-US" dirty="0">
                <a:effectLst/>
              </a:rPr>
              <a:t>，是英國男性的聲音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F4D5C5-6A35-4D2C-8B53-6533D0E8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96" y="4015001"/>
            <a:ext cx="6409524" cy="27809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E2EA0BB-74A0-4C90-81E8-69581E87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429000"/>
            <a:ext cx="5666667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5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上傳作業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錄製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秒的英文口語訓練影片，上傳到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zuvio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80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82CE-2B62-4E71-AFD7-443EBF40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496944" cy="5373216"/>
          </a:xfrm>
        </p:spPr>
        <p:txBody>
          <a:bodyPr>
            <a:normAutofit/>
          </a:bodyPr>
          <a:lstStyle/>
          <a:p>
            <a:r>
              <a:rPr lang="zh-CN" altLang="en-US" dirty="0"/>
              <a:t>錄製</a:t>
            </a:r>
            <a:r>
              <a:rPr lang="en-US" altLang="zh-CN" dirty="0"/>
              <a:t>60</a:t>
            </a:r>
            <a:r>
              <a:rPr lang="zh-CN" altLang="en-US" dirty="0"/>
              <a:t>秒的英文口語訓練影片，上傳到</a:t>
            </a:r>
            <a:r>
              <a:rPr lang="en-US" altLang="zh-CN" dirty="0" err="1"/>
              <a:t>zuvio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，方法</a:t>
            </a:r>
            <a:r>
              <a:rPr lang="en-US" altLang="zh-CN" dirty="0"/>
              <a:t>2</a:t>
            </a:r>
            <a:r>
              <a:rPr lang="zh-CN" altLang="en-US" dirty="0"/>
              <a:t>任選</a:t>
            </a:r>
            <a:r>
              <a:rPr lang="en-US" altLang="zh-CN" dirty="0"/>
              <a:t>1</a:t>
            </a:r>
            <a:r>
              <a:rPr lang="zh-CN" altLang="en-US" dirty="0"/>
              <a:t>種</a:t>
            </a:r>
            <a:endParaRPr lang="en-US" altLang="zh-CN" dirty="0"/>
          </a:p>
          <a:p>
            <a:r>
              <a:rPr lang="zh-CN" altLang="en-US" dirty="0"/>
              <a:t>你錄製的是影片</a:t>
            </a:r>
            <a:r>
              <a:rPr lang="en-US" altLang="zh-CN" dirty="0"/>
              <a:t>(mp4, </a:t>
            </a:r>
            <a:r>
              <a:rPr lang="en-US" altLang="zh-CN" dirty="0" err="1"/>
              <a:t>avi</a:t>
            </a:r>
            <a:r>
              <a:rPr lang="en-US" altLang="zh-CN" dirty="0"/>
              <a:t>…..)</a:t>
            </a:r>
          </a:p>
          <a:p>
            <a:r>
              <a:rPr lang="zh-CN" altLang="en-US" dirty="0"/>
              <a:t>要先壓縮成壓縮檔，才能上傳到</a:t>
            </a:r>
            <a:r>
              <a:rPr lang="en-US" altLang="zh-CN" dirty="0" err="1"/>
              <a:t>zuvio</a:t>
            </a:r>
            <a:r>
              <a:rPr lang="zh-CN" altLang="en-US" dirty="0"/>
              <a:t>的作業區</a:t>
            </a:r>
            <a:endParaRPr lang="en-US" altLang="zh-CN" dirty="0"/>
          </a:p>
          <a:p>
            <a:r>
              <a:rPr lang="zh-CN" altLang="en-US" dirty="0"/>
              <a:t>權限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E2D97-28A1-4A4D-B6AE-D97AB60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47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410445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如何找一位免費的外國老師，一對一聽力與口語訓練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種方法：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外掛套件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23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的語音外掛套件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5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41044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如何找一位免費的外國老師，一對一聽力與口語訓練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種方法：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annie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21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4C12EE-8B32-4218-86EA-4E1B7ACA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effectLst/>
              </a:rPr>
              <a:t>目的：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如何才能</a:t>
            </a:r>
            <a:r>
              <a:rPr lang="en-US" altLang="zh-CN" dirty="0">
                <a:effectLst/>
              </a:rPr>
              <a:t>『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從</a:t>
            </a:r>
            <a:r>
              <a:rPr lang="zh-TW" altLang="en-US" dirty="0">
                <a:solidFill>
                  <a:srgbClr val="C00000"/>
                </a:solidFill>
                <a:effectLst/>
              </a:rPr>
              <a:t>打字</a:t>
            </a:r>
            <a:r>
              <a:rPr lang="zh-CN" altLang="en-US" dirty="0">
                <a:effectLst/>
              </a:rPr>
              <a:t>，</a:t>
            </a:r>
            <a:r>
              <a:rPr lang="zh-TW" altLang="en-US" dirty="0">
                <a:effectLst/>
              </a:rPr>
              <a:t>改成用</a:t>
            </a:r>
            <a:r>
              <a:rPr lang="zh-TW" altLang="en-US" dirty="0">
                <a:solidFill>
                  <a:srgbClr val="C00000"/>
                </a:solidFill>
                <a:effectLst/>
              </a:rPr>
              <a:t>語音輸入</a:t>
            </a:r>
            <a:r>
              <a:rPr lang="en-US" altLang="zh-CN" dirty="0">
                <a:effectLst/>
              </a:rPr>
              <a:t>』</a:t>
            </a:r>
            <a:endParaRPr lang="en-US" altLang="zh-TW" dirty="0">
              <a:effectLst/>
            </a:endParaRPr>
          </a:p>
          <a:p>
            <a:r>
              <a:rPr lang="zh-CN" altLang="en-US" dirty="0">
                <a:effectLst/>
              </a:rPr>
              <a:t>方法：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在</a:t>
            </a:r>
            <a:r>
              <a:rPr lang="en-US" altLang="zh-CN" dirty="0">
                <a:effectLst/>
              </a:rPr>
              <a:t>chrome</a:t>
            </a:r>
            <a:r>
              <a:rPr lang="zh-CN" altLang="en-US" dirty="0">
                <a:effectLst/>
              </a:rPr>
              <a:t>上安裝</a:t>
            </a:r>
            <a:r>
              <a:rPr lang="zh-TW" altLang="en-US" dirty="0">
                <a:effectLst/>
              </a:rPr>
              <a:t>「</a:t>
            </a:r>
            <a:r>
              <a:rPr lang="en-US" altLang="zh-TW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Voice Control for </a:t>
            </a:r>
            <a:r>
              <a:rPr lang="en-US" altLang="zh-TW" dirty="0" err="1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ChatGPT</a:t>
            </a:r>
            <a:r>
              <a:rPr lang="zh-TW" altLang="en-US" dirty="0">
                <a:effectLst/>
              </a:rPr>
              <a:t>」</a:t>
            </a:r>
            <a:r>
              <a:rPr lang="zh-CN" altLang="en-US" dirty="0">
                <a:effectLst/>
              </a:rPr>
              <a:t>外掛套件，</a:t>
            </a:r>
            <a:endParaRPr lang="en-US" altLang="zh-TW" dirty="0">
              <a:effectLst/>
            </a:endParaRPr>
          </a:p>
          <a:p>
            <a:r>
              <a:rPr lang="zh-CN" altLang="en-US" dirty="0">
                <a:effectLst/>
              </a:rPr>
              <a:t>結果：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可以</a:t>
            </a:r>
            <a:r>
              <a:rPr lang="zh-TW" altLang="en-US" dirty="0">
                <a:effectLst/>
              </a:rPr>
              <a:t>將</a:t>
            </a:r>
            <a:r>
              <a:rPr lang="en-US" altLang="zh-CN" dirty="0">
                <a:effectLst/>
              </a:rPr>
              <a:t>『</a:t>
            </a:r>
            <a:r>
              <a:rPr lang="zh-TW" altLang="en-US" dirty="0">
                <a:solidFill>
                  <a:srgbClr val="C00000"/>
                </a:solidFill>
                <a:effectLst/>
              </a:rPr>
              <a:t>語音控制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，</a:t>
            </a:r>
            <a:r>
              <a:rPr lang="zh-TW" altLang="en-US" dirty="0">
                <a:solidFill>
                  <a:srgbClr val="C00000"/>
                </a:solidFill>
                <a:effectLst/>
              </a:rPr>
              <a:t>語音回覆</a:t>
            </a:r>
            <a:r>
              <a:rPr lang="en-US" altLang="zh-CN" dirty="0">
                <a:effectLst/>
              </a:rPr>
              <a:t>』</a:t>
            </a:r>
            <a:r>
              <a:rPr lang="zh-TW" altLang="en-US" dirty="0">
                <a:effectLst/>
              </a:rPr>
              <a:t>都整合在了一起變得更為直覺好用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C6855E-B9BD-4CA1-9377-CE1B7C68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種方法：安裝</a:t>
            </a:r>
            <a:r>
              <a:rPr lang="en-US" altLang="zh-CN" dirty="0" err="1"/>
              <a:t>ChatGPT</a:t>
            </a:r>
            <a:r>
              <a:rPr lang="zh-CN" altLang="en-US" dirty="0"/>
              <a:t>外掛套件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79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808" y="-56429"/>
            <a:ext cx="8712968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語音外掛套件：查詢：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chrome web store</a:t>
            </a:r>
            <a:endParaRPr lang="zh-TW" altLang="en-US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5206BE-E28D-432C-9D65-2B89F7DE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706636-E49C-445F-9BD4-208D70F6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2" y="1208809"/>
            <a:ext cx="7638095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00" y="152400"/>
            <a:ext cx="91154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查詢：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Voice Control for </a:t>
            </a:r>
            <a:r>
              <a:rPr lang="en-US" altLang="zh-CN" b="1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55D0230-A3B6-442D-8100-0F797294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0" y="1600200"/>
            <a:ext cx="9115400" cy="51054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A8338D-52C9-406D-8AE7-69AD1B74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" y="1370173"/>
            <a:ext cx="8885714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00" y="152400"/>
            <a:ext cx="91154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的語音外掛套件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Voice Control for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09ABF2-54A4-4F04-ADE8-57C259C4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50718D-8D5C-4811-9FF5-14E01576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" y="1625530"/>
            <a:ext cx="9144000" cy="49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3C08174-B2D1-4C49-A3A0-F71DDA2A6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84" y="1600200"/>
            <a:ext cx="7943782" cy="510540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網頁，出現麥克風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51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B73BCB-3C94-407A-9629-75C108858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5373216"/>
          </a:xfrm>
        </p:spPr>
        <p:txBody>
          <a:bodyPr/>
          <a:lstStyle/>
          <a:p>
            <a:r>
              <a:rPr lang="zh-CN" altLang="en-US" dirty="0"/>
              <a:t>調整對話的速度：</a:t>
            </a:r>
            <a:endParaRPr lang="en-US" altLang="zh-CN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FB801A6-4B49-4A04-8916-7422ED5D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種方法：安裝</a:t>
            </a:r>
            <a:r>
              <a:rPr lang="en-US" altLang="zh-CN" dirty="0" err="1"/>
              <a:t>ChatGPT</a:t>
            </a:r>
            <a:r>
              <a:rPr lang="zh-CN" altLang="en-US" dirty="0"/>
              <a:t>外掛套件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552199-F2D7-4415-9F7F-18CDDCA2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58" y="1988840"/>
            <a:ext cx="8228571" cy="17333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88B4A1-320F-4ED6-A8F3-90677DE9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53" y="3429908"/>
            <a:ext cx="4371429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3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B73BCB-3C94-407A-9629-75C10885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示範影片：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https://www.youtube.com/watch?v=gFr4zhuV1g0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https://www.youtube.com/watch?v=UPh0iQbg4iU&amp;t=11s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FB801A6-4B49-4A04-8916-7422ED5D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種方法：安裝</a:t>
            </a:r>
            <a:r>
              <a:rPr lang="en-US" altLang="zh-CN" dirty="0" err="1"/>
              <a:t>ChatGPT</a:t>
            </a:r>
            <a:r>
              <a:rPr lang="zh-CN" altLang="en-US" dirty="0"/>
              <a:t>外掛套件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9656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上傳作業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錄製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秒的英文口語訓練影片，上傳到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zuvio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30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82CE-2B62-4E71-AFD7-443EBF40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496944" cy="5373216"/>
          </a:xfrm>
        </p:spPr>
        <p:txBody>
          <a:bodyPr>
            <a:normAutofit/>
          </a:bodyPr>
          <a:lstStyle/>
          <a:p>
            <a:r>
              <a:rPr lang="zh-CN" altLang="en-US" dirty="0"/>
              <a:t>錄製</a:t>
            </a:r>
            <a:r>
              <a:rPr lang="en-US" altLang="zh-CN" dirty="0"/>
              <a:t>60</a:t>
            </a:r>
            <a:r>
              <a:rPr lang="zh-CN" altLang="en-US" dirty="0"/>
              <a:t>秒的英文口語訓練影片，上傳到</a:t>
            </a:r>
            <a:r>
              <a:rPr lang="en-US" altLang="zh-CN" dirty="0" err="1"/>
              <a:t>zuvio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，方法</a:t>
            </a:r>
            <a:r>
              <a:rPr lang="en-US" altLang="zh-CN" dirty="0"/>
              <a:t>2</a:t>
            </a:r>
            <a:r>
              <a:rPr lang="zh-CN" altLang="en-US" dirty="0"/>
              <a:t>任選</a:t>
            </a:r>
            <a:r>
              <a:rPr lang="en-US" altLang="zh-CN" dirty="0"/>
              <a:t>1</a:t>
            </a:r>
            <a:r>
              <a:rPr lang="zh-CN" altLang="en-US" dirty="0"/>
              <a:t>種</a:t>
            </a:r>
            <a:endParaRPr lang="en-US" altLang="zh-CN" dirty="0"/>
          </a:p>
          <a:p>
            <a:r>
              <a:rPr lang="zh-CN" altLang="en-US" dirty="0"/>
              <a:t>你錄製的是影片</a:t>
            </a:r>
            <a:r>
              <a:rPr lang="en-US" altLang="zh-CN" dirty="0"/>
              <a:t>(mp4, </a:t>
            </a:r>
            <a:r>
              <a:rPr lang="en-US" altLang="zh-CN" dirty="0" err="1"/>
              <a:t>avi</a:t>
            </a:r>
            <a:r>
              <a:rPr lang="en-US" altLang="zh-CN" dirty="0"/>
              <a:t>…..)</a:t>
            </a:r>
          </a:p>
          <a:p>
            <a:r>
              <a:rPr lang="zh-CN" altLang="en-US" dirty="0"/>
              <a:t>要先壓縮成壓縮檔，才能上傳到</a:t>
            </a:r>
            <a:r>
              <a:rPr lang="en-US" altLang="zh-CN" dirty="0" err="1"/>
              <a:t>zuvio</a:t>
            </a:r>
            <a:r>
              <a:rPr lang="zh-CN" altLang="en-US" dirty="0"/>
              <a:t>的作業區</a:t>
            </a:r>
            <a:endParaRPr lang="en-US" altLang="zh-CN" dirty="0"/>
          </a:p>
          <a:p>
            <a:r>
              <a:rPr lang="zh-CN" altLang="en-US" dirty="0"/>
              <a:t>權限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E2D97-28A1-4A4D-B6AE-D97AB60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68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CB791EE-238B-4572-844D-4066CE16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4814F0-BDC6-461E-ABB4-2977D9B7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免費英語口語一對一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外國教師</a:t>
            </a:r>
            <a:b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Annie APP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static04.hket.com/res/v3/image/content/3520000/3524227/0511__1024.jpg">
            <a:extLst>
              <a:ext uri="{FF2B5EF4-FFF2-40B4-BE49-F238E27FC236}">
                <a16:creationId xmlns:a16="http://schemas.microsoft.com/office/drawing/2014/main" id="{C3FD3004-0511-4161-82D0-296DDED3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002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27CAE1-10F4-41C5-B84B-1847CE20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 </a:t>
            </a:r>
            <a:r>
              <a:rPr lang="en-US" altLang="zh-CN" dirty="0" err="1"/>
              <a:t>annie</a:t>
            </a:r>
            <a:r>
              <a:rPr lang="en-US" altLang="zh-CN" dirty="0"/>
              <a:t> </a:t>
            </a:r>
            <a:r>
              <a:rPr lang="zh-CN" altLang="en-US" dirty="0"/>
              <a:t>是一款 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AI 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視訊聊天</a:t>
            </a:r>
            <a:r>
              <a:rPr lang="zh-TW" altLang="en-US" dirty="0"/>
              <a:t>應用，</a:t>
            </a:r>
            <a:endParaRPr lang="en-US" altLang="zh-TW" dirty="0"/>
          </a:p>
          <a:p>
            <a:r>
              <a:rPr lang="zh-TW" altLang="en-US" dirty="0"/>
              <a:t>您可以和一個名叫 </a:t>
            </a:r>
            <a:r>
              <a:rPr lang="en-US" altLang="zh-CN" dirty="0"/>
              <a:t>Annie 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虛擬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AI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老師</a:t>
            </a:r>
            <a:r>
              <a:rPr lang="zh-TW" altLang="en-US" dirty="0"/>
              <a:t>進行英語對話和互動。</a:t>
            </a:r>
            <a:endParaRPr lang="en-US" altLang="zh-TW" dirty="0"/>
          </a:p>
          <a:p>
            <a:r>
              <a:rPr lang="zh-TW" altLang="en-US" dirty="0"/>
              <a:t>這款應用是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基於 </a:t>
            </a:r>
            <a:r>
              <a:rPr lang="en-US" altLang="zh-CN" dirty="0" err="1">
                <a:solidFill>
                  <a:srgbClr val="C00000"/>
                </a:solidFill>
                <a:highlight>
                  <a:srgbClr val="FFFF00"/>
                </a:highlight>
              </a:rPr>
              <a:t>ChatGPT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的技術</a:t>
            </a:r>
            <a:r>
              <a:rPr lang="zh-TW" altLang="en-US" dirty="0"/>
              <a:t>開發的，可以提供流暢和自然的語言回應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DC8BDB-6A61-4C1D-821E-1A39F814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免費英語口語一對一</a:t>
            </a:r>
            <a:r>
              <a:rPr lang="zh-CN" altLang="en-US" dirty="0"/>
              <a:t>外國教師</a:t>
            </a:r>
            <a:br>
              <a:rPr lang="zh-TW" altLang="en-US" dirty="0"/>
            </a:b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/>
              <a:t>Call Annie 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47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82CE-2B62-4E71-AFD7-443EBF40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示範影片：</a:t>
            </a:r>
            <a:endParaRPr lang="en-US" altLang="zh-CN" dirty="0"/>
          </a:p>
          <a:p>
            <a:pPr lvl="1"/>
            <a:r>
              <a:rPr lang="en-US" altLang="zh-CN" sz="2400">
                <a:hlinkClick r:id="rId2"/>
              </a:rPr>
              <a:t>https://youtu.be/GLKk_WuSvrc?t=14</a:t>
            </a:r>
          </a:p>
          <a:p>
            <a:pPr lvl="1"/>
            <a:r>
              <a:rPr lang="en-US" altLang="zh-CN" sz="240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://www.youtube.com/watch?v=raJyLa-3mYo</a:t>
            </a:r>
            <a:endParaRPr lang="en-US" altLang="zh-CN" sz="2400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E2D97-28A1-4A4D-B6AE-D97AB60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免費英語口語一對一</a:t>
            </a:r>
            <a:r>
              <a:rPr lang="zh-CN" altLang="en-US" dirty="0"/>
              <a:t>外國教師</a:t>
            </a:r>
            <a:br>
              <a:rPr lang="zh-TW" altLang="en-US" dirty="0"/>
            </a:b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/>
              <a:t>Call Annie 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21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82CE-2B62-4E71-AFD7-443EBF40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call </a:t>
            </a:r>
            <a:r>
              <a:rPr lang="en-US" altLang="zh-TW" dirty="0" err="1"/>
              <a:t>annie</a:t>
            </a:r>
            <a:r>
              <a:rPr lang="en-US" altLang="zh-TW" dirty="0"/>
              <a:t> </a:t>
            </a:r>
            <a:r>
              <a:rPr lang="zh-TW" altLang="en-US" dirty="0"/>
              <a:t>目前只有</a:t>
            </a:r>
            <a:r>
              <a:rPr lang="en-US" altLang="zh-CN" dirty="0"/>
              <a:t>2</a:t>
            </a:r>
            <a:r>
              <a:rPr lang="zh-CN" altLang="en-US" dirty="0"/>
              <a:t>種使用方法：</a:t>
            </a:r>
            <a:endParaRPr lang="en-US" altLang="zh-CN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iOS </a:t>
            </a:r>
            <a:r>
              <a:rPr lang="zh-TW" altLang="en-US" dirty="0"/>
              <a:t>版本</a:t>
            </a:r>
            <a:endParaRPr lang="en-US" altLang="zh-TW" dirty="0"/>
          </a:p>
          <a:p>
            <a:pPr lvl="1"/>
            <a:r>
              <a:rPr lang="zh-TW" altLang="en-US" dirty="0"/>
              <a:t>網頁版</a:t>
            </a:r>
            <a:endParaRPr lang="en-US" altLang="zh-TW" dirty="0"/>
          </a:p>
          <a:p>
            <a:pPr lvl="1"/>
            <a:r>
              <a:rPr lang="zh-TW" altLang="en-US" dirty="0"/>
              <a:t>並沒有 </a:t>
            </a:r>
            <a:r>
              <a:rPr lang="en-US" altLang="zh-TW" dirty="0"/>
              <a:t>android </a:t>
            </a:r>
            <a:r>
              <a:rPr lang="zh-TW" altLang="en-US" dirty="0"/>
              <a:t>版本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E2D97-28A1-4A4D-B6AE-D97AB60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</a:t>
            </a:r>
            <a:r>
              <a:rPr lang="en-US" altLang="zh-CN" dirty="0"/>
              <a:t>Call Annie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5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736304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手機的測試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986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82CE-2B62-4E71-AFD7-443EBF40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4896544" cy="5373216"/>
          </a:xfrm>
        </p:spPr>
        <p:txBody>
          <a:bodyPr/>
          <a:lstStyle/>
          <a:p>
            <a:r>
              <a:rPr lang="en-US" altLang="zh-CN" dirty="0"/>
              <a:t>(1). </a:t>
            </a:r>
            <a:r>
              <a:rPr lang="zh-CN" altLang="en-US" dirty="0"/>
              <a:t>有</a:t>
            </a:r>
            <a:r>
              <a:rPr lang="en-US" altLang="zh-CN" dirty="0" err="1"/>
              <a:t>iphone</a:t>
            </a:r>
            <a:r>
              <a:rPr lang="zh-CN" altLang="en-US" dirty="0"/>
              <a:t>的同學：</a:t>
            </a:r>
            <a:endParaRPr lang="en-US" altLang="zh-CN" dirty="0"/>
          </a:p>
          <a:p>
            <a:pPr lvl="1"/>
            <a:r>
              <a:rPr lang="zh-CN" altLang="en-US" dirty="0"/>
              <a:t>可以在 </a:t>
            </a:r>
            <a:r>
              <a:rPr lang="en-US" altLang="zh-CN" dirty="0"/>
              <a:t>App Store </a:t>
            </a:r>
            <a:r>
              <a:rPr lang="zh-CN" altLang="en-US" dirty="0"/>
              <a:t>上查詢：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call </a:t>
            </a:r>
            <a:r>
              <a:rPr lang="en-US" altLang="zh-CN" dirty="0" err="1">
                <a:solidFill>
                  <a:srgbClr val="C00000"/>
                </a:solidFill>
                <a:highlight>
                  <a:srgbClr val="FFFF00"/>
                </a:highlight>
              </a:rPr>
              <a:t>annie</a:t>
            </a:r>
            <a:endParaRPr lang="en-US" altLang="zh-CN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下載安裝 </a:t>
            </a:r>
            <a:r>
              <a:rPr lang="en-US" altLang="zh-CN" dirty="0"/>
              <a:t>iOS 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TW" altLang="en-US" b="0" dirty="0">
                <a:effectLst/>
              </a:rPr>
              <a:t>下載使用後，</a:t>
            </a:r>
            <a:r>
              <a:rPr lang="zh-TW" altLang="en-US" b="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點開“</a:t>
            </a:r>
            <a:r>
              <a:rPr lang="en-US" altLang="zh-TW" b="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all Annie”</a:t>
            </a:r>
            <a:r>
              <a:rPr lang="zh-TW" altLang="en-US" b="0" dirty="0">
                <a:effectLst/>
              </a:rPr>
              <a:t>即可通話。</a:t>
            </a:r>
            <a:endParaRPr lang="en-US" altLang="zh-CN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E2D97-28A1-4A4D-B6AE-D97AB60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</a:t>
            </a:r>
            <a:r>
              <a:rPr lang="en-US" altLang="zh-CN" dirty="0"/>
              <a:t>Call Annie</a:t>
            </a:r>
            <a:endParaRPr lang="zh-TW" altLang="en-US" dirty="0"/>
          </a:p>
        </p:txBody>
      </p:sp>
      <p:pic>
        <p:nvPicPr>
          <p:cNvPr id="3074" name="Picture 2" descr="https://pic3.zhimg.com/v2-ffa39df2a2b0923e14eba71cac129cba_r.jpg">
            <a:extLst>
              <a:ext uri="{FF2B5EF4-FFF2-40B4-BE49-F238E27FC236}">
                <a16:creationId xmlns:a16="http://schemas.microsoft.com/office/drawing/2014/main" id="{35DFA51A-C521-495F-9637-EB7CA059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026" y="-15240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6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82CE-2B62-4E71-AFD7-443EBF40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5472608" cy="537321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、角色設置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點開右上角的文本按鈕。下方就會出現</a:t>
            </a:r>
            <a:r>
              <a:rPr lang="en-US" altLang="zh-CN" dirty="0"/>
              <a:t>【</a:t>
            </a:r>
            <a:r>
              <a:rPr lang="zh-CN" altLang="en-US" dirty="0"/>
              <a:t>交談主題</a:t>
            </a:r>
            <a:r>
              <a:rPr lang="en-US" altLang="zh-CN" dirty="0"/>
              <a:t>】conversation ideas</a:t>
            </a:r>
          </a:p>
          <a:p>
            <a:r>
              <a:rPr lang="en-US" altLang="zh-CN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6</a:t>
            </a:r>
            <a:r>
              <a:rPr lang="zh-CN" altLang="en-US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個給定主題</a:t>
            </a:r>
            <a:r>
              <a:rPr lang="zh-CN" altLang="en-US" dirty="0">
                <a:effectLst/>
              </a:rPr>
              <a:t>，一個自選主題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生活方式（</a:t>
            </a:r>
            <a:r>
              <a:rPr lang="en-US" altLang="zh-CN" dirty="0">
                <a:effectLst/>
              </a:rPr>
              <a:t>life style</a:t>
            </a:r>
            <a:r>
              <a:rPr lang="zh-CN" altLang="en-US" dirty="0">
                <a:effectLst/>
              </a:rPr>
              <a:t>）、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網路搜索（</a:t>
            </a:r>
            <a:r>
              <a:rPr lang="en-US" altLang="zh-CN" dirty="0">
                <a:effectLst/>
              </a:rPr>
              <a:t>web search</a:t>
            </a:r>
            <a:r>
              <a:rPr lang="zh-CN" altLang="en-US" dirty="0">
                <a:effectLst/>
              </a:rPr>
              <a:t>）、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娛樂（</a:t>
            </a:r>
            <a:r>
              <a:rPr lang="en-US" altLang="zh-CN" dirty="0">
                <a:effectLst/>
              </a:rPr>
              <a:t>fun</a:t>
            </a:r>
            <a:r>
              <a:rPr lang="zh-CN" altLang="en-US" dirty="0">
                <a:effectLst/>
              </a:rPr>
              <a:t>）、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教育（</a:t>
            </a:r>
            <a:r>
              <a:rPr lang="en-US" altLang="zh-CN" dirty="0">
                <a:effectLst/>
              </a:rPr>
              <a:t>education</a:t>
            </a:r>
            <a:r>
              <a:rPr lang="zh-CN" altLang="en-US" dirty="0">
                <a:effectLst/>
              </a:rPr>
              <a:t>）、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旅行（</a:t>
            </a:r>
            <a:r>
              <a:rPr lang="en-US" altLang="zh-CN" dirty="0">
                <a:effectLst/>
              </a:rPr>
              <a:t>travel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職場（</a:t>
            </a:r>
            <a:r>
              <a:rPr lang="en-US" altLang="zh-CN" dirty="0">
                <a:effectLst/>
              </a:rPr>
              <a:t>career</a:t>
            </a:r>
            <a:r>
              <a:rPr lang="zh-CN" altLang="en-US" dirty="0">
                <a:effectLst/>
              </a:rPr>
              <a:t>）六個大主題，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每個大主題裡又有若干個小主題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2E2D97-28A1-4A4D-B6AE-D97AB60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</a:t>
            </a:r>
            <a:r>
              <a:rPr lang="en-US" altLang="zh-CN" dirty="0"/>
              <a:t>Call Annie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C8EADB-58FE-41F5-9F12-4F4F3E8B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94" y="0"/>
            <a:ext cx="3169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2975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796</Words>
  <Application>Microsoft Office PowerPoint</Application>
  <PresentationFormat>如螢幕大小 (4:3)</PresentationFormat>
  <Paragraphs>98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免費英語口語一對一外國教師 方法1：使用Call Annie APP</vt:lpstr>
      <vt:lpstr>免費英語口語一對一外國教師 方法1：使用Call Annie APP</vt:lpstr>
      <vt:lpstr>免費英語口語一對一外國教師 方法1：使用Call Annie APP</vt:lpstr>
      <vt:lpstr>如何使用Call Annie</vt:lpstr>
      <vt:lpstr>PowerPoint 簡報</vt:lpstr>
      <vt:lpstr>如何使用Call Annie</vt:lpstr>
      <vt:lpstr>如何使用Call Annie</vt:lpstr>
      <vt:lpstr>如何使用Call Annie</vt:lpstr>
      <vt:lpstr>PowerPoint 簡報</vt:lpstr>
      <vt:lpstr>如何使用Call Annie</vt:lpstr>
      <vt:lpstr>如何使用Call Annie</vt:lpstr>
      <vt:lpstr>PowerPoint 簡報</vt:lpstr>
      <vt:lpstr>PowerPoint 簡報</vt:lpstr>
      <vt:lpstr>PowerPoint 簡報</vt:lpstr>
      <vt:lpstr>作業</vt:lpstr>
      <vt:lpstr>PowerPoint 簡報</vt:lpstr>
      <vt:lpstr>PowerPoint 簡報</vt:lpstr>
      <vt:lpstr>第2種方法：安裝ChatGPT外掛套件</vt:lpstr>
      <vt:lpstr>在Chrome安裝ChatGPT語音外掛套件：查詢：chrome web store</vt:lpstr>
      <vt:lpstr>查詢：Voice Control for ChatGPT</vt:lpstr>
      <vt:lpstr>在Chrome安裝ChatGPT的語音外掛套件 Voice Control for ChatGPT</vt:lpstr>
      <vt:lpstr>到ChatGPT3.5網頁，出現麥克風</vt:lpstr>
      <vt:lpstr>第2種方法：安裝ChatGPT外掛套件</vt:lpstr>
      <vt:lpstr>第2種方法：安裝ChatGPT外掛套件</vt:lpstr>
      <vt:lpstr>PowerPoint 簡報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2023-09-19T16:53:03Z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