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54" r:id="rId3"/>
    <p:sldId id="900" r:id="rId4"/>
    <p:sldId id="804" r:id="rId5"/>
    <p:sldId id="948" r:id="rId6"/>
    <p:sldId id="949" r:id="rId7"/>
    <p:sldId id="950" r:id="rId8"/>
    <p:sldId id="902" r:id="rId9"/>
    <p:sldId id="901" r:id="rId10"/>
    <p:sldId id="951" r:id="rId11"/>
    <p:sldId id="952" r:id="rId12"/>
    <p:sldId id="953" r:id="rId13"/>
    <p:sldId id="954" r:id="rId14"/>
    <p:sldId id="955" r:id="rId15"/>
    <p:sldId id="956" r:id="rId16"/>
    <p:sldId id="957" r:id="rId17"/>
    <p:sldId id="958" r:id="rId18"/>
    <p:sldId id="959" r:id="rId19"/>
    <p:sldId id="960" r:id="rId20"/>
    <p:sldId id="961" r:id="rId2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n.jendesstudio.com/articles/AC_1532682516_i1z8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dn.jendesstudio.com/articles/AC_1532682516_i1z8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mg.shoplineapp.com/media/image_clips/620b69a4b62f160029421122/original.png?16449151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ome.csulb.edu/~jwinter2/chin410/projects2004/kobayashi/15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pload.wikimedia.org/wikipedia/commons/thumb/2/24/%E7%B8%BD%E7%B5%B1%E5%BA%9C.jpg/1599px-%E7%B8%BD%E7%B5%B1%E5%BA%9C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mg.ttshow.tw/images/author/Yang/122%E9%A6%96(5)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</a:p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圖片識別功能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下載圖片，再上傳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sz="2400" dirty="0">
                <a:hlinkClick r:id="rId2"/>
              </a:rPr>
              <a:t>https://cdn.jendesstudio.com/articles/AC_1532682516_i1z8.jpg</a:t>
            </a:r>
            <a:endParaRPr lang="en-US" altLang="zh-TW" sz="2400" dirty="0"/>
          </a:p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上傳圖片，判別狗的品種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C45E4-2BCE-4E6A-A140-A9246525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" y="3353219"/>
            <a:ext cx="8857143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下載圖片，再上傳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sz="2400" dirty="0">
                <a:hlinkClick r:id="rId2"/>
              </a:rPr>
              <a:t>https://cdn.jendesstudio.com/articles/AC_1532682516_i1z8.jpg</a:t>
            </a:r>
            <a:endParaRPr lang="en-US" altLang="zh-TW" sz="2400" dirty="0"/>
          </a:p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上傳圖片，判別狗的品種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97BD5-3E67-40C3-B2C2-9C93E56C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13514"/>
            <a:ext cx="824761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7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圖片網址，判別狗的品種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20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>
                <a:effectLst/>
                <a:hlinkClick r:id="rId2"/>
              </a:rPr>
              <a:t>https://img.shoplineapp.com/media/image_clips/620b69a4b62f160029421122/original.png?1644915107</a:t>
            </a:r>
            <a:endParaRPr lang="en-US" altLang="zh-TW" dirty="0">
              <a:effectLst/>
            </a:endParaRPr>
          </a:p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圖片網址，判別狗的品種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5CD4B3-7A6C-4EC2-A09E-46B02177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1" y="2996952"/>
            <a:ext cx="8247619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847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>
                <a:effectLst/>
                <a:hlinkClick r:id="rId2"/>
              </a:rPr>
              <a:t>https://home.csulb.edu/~jwinter2/chin410/projects2004/kobayashi/15.jpg</a:t>
            </a:r>
            <a:endParaRPr lang="en-US" altLang="zh-TW" dirty="0">
              <a:effectLst/>
            </a:endParaRPr>
          </a:p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8DC1C5-F3AD-485B-8D15-AE908A66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9568026" cy="38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12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8DC1C5-F3AD-485B-8D15-AE908A66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568026" cy="38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80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252520" cy="5105400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1800" dirty="0">
                <a:effectLst/>
                <a:hlinkClick r:id="rId2"/>
              </a:rPr>
              <a:t>https://upload.wikimedia.org/wikipedia/commons/thumb/2/24/%E7%B8%BD%E7%B5%B1%E5%BA%9C.jpg/1599px-%E7%B8%BD%E7%B5%B1%E5%BA%9C.jpg</a:t>
            </a:r>
            <a:endParaRPr lang="en-US" altLang="zh-TW" sz="1800" dirty="0">
              <a:effectLst/>
            </a:endParaRPr>
          </a:p>
          <a:p>
            <a:pPr fontAlgn="base"/>
            <a:r>
              <a:rPr lang="zh-CN" altLang="en-US" sz="2400" dirty="0"/>
              <a:t>結果：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圖片網址，判別地點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2048CC-9BD0-4DF7-9A46-16FF6248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6" y="2924648"/>
            <a:ext cx="8419048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圖片識別功能</a:t>
            </a:r>
            <a:endParaRPr lang="en-US" altLang="zh-TW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目前的限制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2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圖片識別功能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目前的限制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目前只能夠支援英文輸入模式下，才有支援圖片識別功能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改良方法：修改自己的輸入模式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管理帳戶</a:t>
            </a:r>
            <a:endParaRPr kumimoji="1"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35EFEC-57A6-4A8A-A5AF-D7E1372A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67" y="4015493"/>
            <a:ext cx="4333333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圖片識別功能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目前的限制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個人資訊</a:t>
            </a:r>
            <a:endParaRPr kumimoji="1"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修改語言</a:t>
            </a:r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231A82-BD72-47C5-BAD9-DBD50485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04213"/>
            <a:ext cx="4028571" cy="29238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7A5D8F-B983-4984-9F1B-467B314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35" y="3775442"/>
            <a:ext cx="3857143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圖片識別功能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目前的限制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kumimoji="1"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</a:t>
            </a: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2250C6-0968-4474-BE0C-C770103D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72" y="1988840"/>
            <a:ext cx="581904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866B12-8B4D-4BCD-B1A4-6DA489F7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0E4D83-178D-4447-BF67-E5540D7F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結果：出現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file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56A448-0807-4900-950D-B179806B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29" y="1600200"/>
            <a:ext cx="8645394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上傳圖片，判別姓名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86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下載圖片，再上傳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dirty="0">
                <a:hlinkClick r:id="rId2"/>
              </a:rPr>
              <a:t>https://img.ttshow.tw/images/author/Yang/122%E9%A6%96(5).jpg</a:t>
            </a:r>
            <a:endParaRPr lang="en-US" altLang="zh-TW" dirty="0"/>
          </a:p>
          <a:p>
            <a:pPr fontAlgn="base"/>
            <a:r>
              <a:rPr lang="zh-CN" altLang="en-US" dirty="0"/>
              <a:t>結果：人像不行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上傳圖片，判別姓名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B98D30-4295-44B3-96BB-7D860BA4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284984"/>
            <a:ext cx="4476190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上傳圖片，判別狗的品種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465821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355</Words>
  <Application>Microsoft Office PowerPoint</Application>
  <PresentationFormat>如螢幕大小 (4:3)</PresentationFormat>
  <Paragraphs>54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圖片識別功能目前的限制</vt:lpstr>
      <vt:lpstr>圖片識別功能目前的限制</vt:lpstr>
      <vt:lpstr>圖片識別功能目前的限制</vt:lpstr>
      <vt:lpstr>結果：出現+，upload file的功能</vt:lpstr>
      <vt:lpstr>PowerPoint 簡報</vt:lpstr>
      <vt:lpstr>上傳圖片，判別姓名</vt:lpstr>
      <vt:lpstr>PowerPoint 簡報</vt:lpstr>
      <vt:lpstr>上傳圖片，判別狗的品種</vt:lpstr>
      <vt:lpstr>上傳圖片，判別狗的品種</vt:lpstr>
      <vt:lpstr>PowerPoint 簡報</vt:lpstr>
      <vt:lpstr>圖片網址，判別狗的品種</vt:lpstr>
      <vt:lpstr>PowerPoint 簡報</vt:lpstr>
      <vt:lpstr>圖片網址，判別地點</vt:lpstr>
      <vt:lpstr>PowerPoint 簡報</vt:lpstr>
      <vt:lpstr>圖片網址，判別地點</vt:lpstr>
      <vt:lpstr>PowerPoint 簡報</vt:lpstr>
      <vt:lpstr>圖片網址，判別地點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2023-08-06T18:15:40Z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