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554" r:id="rId3"/>
    <p:sldId id="879" r:id="rId4"/>
    <p:sldId id="808" r:id="rId5"/>
    <p:sldId id="890" r:id="rId6"/>
    <p:sldId id="884" r:id="rId7"/>
    <p:sldId id="885" r:id="rId8"/>
    <p:sldId id="886" r:id="rId9"/>
    <p:sldId id="887" r:id="rId10"/>
    <p:sldId id="888" r:id="rId11"/>
    <p:sldId id="889" r:id="rId12"/>
    <p:sldId id="880" r:id="rId13"/>
    <p:sldId id="881" r:id="rId1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8/9/2023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2023/8/9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w3schools.com/python/pandas/data.csv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cupun.site/lecture/pandas/example/resource/scoreChiNAN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Ai_intro/intro/exercise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andas/example/resource/scoreChi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cupun.site/lecture/pandas/example/resource/scoreChiNAN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AI Chat</a:t>
            </a: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sz="3600" dirty="0">
                <a:effectLst/>
              </a:rPr>
              <a:t> </a:t>
            </a:r>
            <a:r>
              <a:rPr lang="en-US" altLang="zh-TW" sz="2000" dirty="0">
                <a:effectLst/>
                <a:hlinkClick r:id="rId2"/>
              </a:rPr>
              <a:t>https://www.w3schools.com/python/pandas/data.csv</a:t>
            </a:r>
            <a:endParaRPr lang="en-US" altLang="zh-TW" sz="2000" dirty="0">
              <a:effectLst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41AB06-AAE2-45B5-BDD8-AFD056309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90800"/>
            <a:ext cx="55245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5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lnSpcReduction="100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檔案畫圖</a:t>
            </a:r>
            <a:endParaRPr lang="zh-TW" altLang="en-US" sz="6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投影片縮放 3">
                <a:extLst>
                  <a:ext uri="{FF2B5EF4-FFF2-40B4-BE49-F238E27FC236}">
                    <a16:creationId xmlns:a16="http://schemas.microsoft.com/office/drawing/2014/main" id="{DB3D0405-5B05-49D3-B3C2-FB3CBC8FAA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2252026"/>
                  </p:ext>
                </p:extLst>
              </p:nvPr>
            </p:nvGraphicFramePr>
            <p:xfrm>
              <a:off x="-1930791" y="3176041"/>
              <a:ext cx="2286000" cy="1714500"/>
            </p:xfrm>
            <a:graphic>
              <a:graphicData uri="http://schemas.microsoft.com/office/powerpoint/2016/slidezoom">
                <pslz:sldZm>
                  <pslz:sldZmObj sldId="881" cId="3167143247">
                    <pslz:zmPr id="{C73731CD-FA87-4BEB-B048-413B337AE91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投影片縮放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D0405-5B05-49D3-B3C2-FB3CBC8FAA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30791" y="31760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22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數據畫圖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dirty="0">
                <a:effectLst/>
              </a:rPr>
              <a:t> </a:t>
            </a:r>
            <a:r>
              <a:rPr lang="en-US" altLang="zh-TW" sz="1600" dirty="0">
                <a:effectLst/>
                <a:hlinkClick r:id="rId2"/>
              </a:rPr>
              <a:t>https://acupun.site/lecture/pandas/example/resource/scoreChiNAN.xlsx</a:t>
            </a:r>
            <a:endParaRPr lang="en-US" altLang="zh-TW" sz="1600" dirty="0">
              <a:effectLst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資料表：經管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640C4A-61F5-4936-BCEA-A6FA5EBE9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682876"/>
            <a:ext cx="38957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14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檔案畫散佈圖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74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檔案畫散佈圖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dirty="0">
                <a:effectLst/>
              </a:rPr>
              <a:t> </a:t>
            </a:r>
            <a:r>
              <a:rPr lang="en-US" altLang="zh-TW" sz="2000" dirty="0">
                <a:effectLst/>
                <a:hlinkClick r:id="rId2"/>
              </a:rPr>
              <a:t>https://www.w3schools.com/</a:t>
            </a:r>
            <a:r>
              <a:rPr lang="en-US" altLang="zh-CN" sz="2000" dirty="0">
                <a:effectLst/>
                <a:hlinkClick r:id="rId2"/>
              </a:rPr>
              <a:t>Ai_intro</a:t>
            </a:r>
            <a:r>
              <a:rPr lang="en-US" altLang="zh-TW" sz="2000" dirty="0">
                <a:effectLst/>
                <a:hlinkClick r:id="rId2"/>
              </a:rPr>
              <a:t>/</a:t>
            </a:r>
            <a:r>
              <a:rPr lang="en-US" altLang="zh-CN" sz="2000" dirty="0">
                <a:effectLst/>
                <a:hlinkClick r:id="rId2"/>
              </a:rPr>
              <a:t>intro/exercise.xlsx</a:t>
            </a:r>
            <a:endParaRPr lang="en-US" altLang="zh-CN" sz="1600" dirty="0">
              <a:effectLst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資料表：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首先，您需要打開檔案，選擇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的工作表，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然後選擇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calories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這兩欄的所有資料。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接著，您可以在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的功能表中找到「插入」，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然後選擇「圖表」。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在彈出的視窗中，您可以選擇「散佈圖」作為圖表類型，並按下「確定」。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您就可以看到一個散佈圖顯示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duration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calories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的關係。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檔案畫散佈圖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4890AE7-AE3C-49B2-8B7E-B371FF4F5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47" y="1433909"/>
            <a:ext cx="9144000" cy="527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檔案畫男女百分比扇形圖</a:t>
            </a:r>
            <a:endParaRPr lang="zh-TW" altLang="en-US" sz="6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投影片縮放 3">
                <a:extLst>
                  <a:ext uri="{FF2B5EF4-FFF2-40B4-BE49-F238E27FC236}">
                    <a16:creationId xmlns:a16="http://schemas.microsoft.com/office/drawing/2014/main" id="{DB3D0405-5B05-49D3-B3C2-FB3CBC8FAA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1930791" y="3176041"/>
              <a:ext cx="2286000" cy="1714500"/>
            </p:xfrm>
            <a:graphic>
              <a:graphicData uri="http://schemas.microsoft.com/office/powerpoint/2016/slidezoom">
                <pslz:sldZm>
                  <pslz:sldZmObj sldId="881" cId="3167143247">
                    <pslz:zmPr id="{C73731CD-FA87-4BEB-B048-413B337AE91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投影片縮放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D0405-5B05-49D3-B3C2-FB3CBC8FAA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30791" y="3176041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39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Excel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檔案畫男女佔比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百分比的扇形圖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sz="5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sz="5800" dirty="0">
                <a:effectLst/>
              </a:rPr>
              <a:t> </a:t>
            </a:r>
            <a:r>
              <a:rPr lang="en-US" altLang="zh-TW" sz="2900" dirty="0">
                <a:effectLst/>
                <a:hlinkClick r:id="rId2"/>
              </a:rPr>
              <a:t>https://acupun.site/lecture/pandas/example/resource</a:t>
            </a:r>
            <a:r>
              <a:rPr lang="en-US" altLang="zh-TW" sz="2900">
                <a:effectLst/>
                <a:hlinkClick r:id="rId2"/>
              </a:rPr>
              <a:t>/scoreChi.xlsx</a:t>
            </a:r>
            <a:endParaRPr lang="en-US" altLang="zh-TW" sz="2900">
              <a:effectLst/>
            </a:endParaRPr>
          </a:p>
          <a:p>
            <a:r>
              <a:rPr kumimoji="1" lang="zh-CN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表：經管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儲存格輸入性別，在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B1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儲存格輸入人數，在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C1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儲存格輸入百分比。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A2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儲存格輸入男，在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A3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B2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經管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3A!C:C,A2)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B3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=COUNTIF(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經管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3A!C:C,A3)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C2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=B2/SUM(B:B)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，在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C3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儲存格輸入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=B3/SUM(B:B)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C2:C3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，右鍵點選格式化儲存格，選擇數值分頁，選擇百分比類別，設定小數位數為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kumimoji="1"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A1:C3</a:t>
            </a: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，點選插入功能區，選擇圓形圖圖示，選擇任一種圓形圖類型。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在圖表上右鍵點選新增資料標籤，再次右鍵點選資料標籤，選擇格式化資料標籤，勾選百分比值和取消勾選其他項目。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在圖表上右鍵點選任一扇形區域，選擇格式化資料點序列，在旋轉角度中調整扇形區域的排列方式。</a:t>
            </a:r>
          </a:p>
          <a:p>
            <a:pPr>
              <a:lnSpc>
                <a:spcPct val="150000"/>
              </a:lnSpc>
            </a:pPr>
            <a:r>
              <a:rPr kumimoji="1"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在圖表上右鍵點選任一扇形區域，選擇新增資料標題，在資料標題中輸入男女佔比。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88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檔案畫男女百分比扇形圖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sz="2000" dirty="0">
                <a:effectLst/>
              </a:rPr>
              <a:t> </a:t>
            </a:r>
            <a:r>
              <a:rPr lang="en-US" altLang="zh-TW" sz="1200" dirty="0">
                <a:effectLst/>
                <a:hlinkClick r:id="rId2"/>
              </a:rPr>
              <a:t>https://acupun.site/lecture/pandas/example/resource/scoreChiNAN.xlsx</a:t>
            </a:r>
            <a:endParaRPr lang="en-US" altLang="zh-TW" sz="1200" dirty="0">
              <a:effectLst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資料表：經管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8BCAC3-4537-4684-8132-1D89C78E6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760" y="1365949"/>
            <a:ext cx="9405516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如何把標籤註解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+%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，放在外面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3082B8-85E3-4DAA-A925-16E26251A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504" y="1314236"/>
            <a:ext cx="9144000" cy="539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4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 fontScale="925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en-US" altLang="zh-CN" sz="61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endParaRPr lang="en-US" altLang="zh-CN" sz="6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檔案畫圖</a:t>
            </a:r>
            <a:endParaRPr lang="zh-TW" altLang="en-US" sz="6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9413436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532</Words>
  <Application>Microsoft Office PowerPoint</Application>
  <PresentationFormat>如螢幕大小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練習1：Excel檔案畫散佈圖</vt:lpstr>
      <vt:lpstr>練習1：Excel檔案畫散佈圖</vt:lpstr>
      <vt:lpstr>PowerPoint 簡報</vt:lpstr>
      <vt:lpstr>練習2： Excel檔案畫男女佔比 百分比的扇形圖</vt:lpstr>
      <vt:lpstr>練習2：Excel檔案畫男女百分比扇形圖</vt:lpstr>
      <vt:lpstr>如何把標籤註解+%，放在外面</vt:lpstr>
      <vt:lpstr>PowerPoint 簡報</vt:lpstr>
      <vt:lpstr>練習3：用python讀取csv檔案畫圖</vt:lpstr>
      <vt:lpstr>PowerPoint 簡報</vt:lpstr>
      <vt:lpstr>練習4：用python讀取excel數據畫圖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2023-08-08T18:13:21Z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