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554" r:id="rId3"/>
    <p:sldId id="891" r:id="rId4"/>
    <p:sldId id="893" r:id="rId5"/>
    <p:sldId id="908" r:id="rId6"/>
    <p:sldId id="894" r:id="rId7"/>
    <p:sldId id="895" r:id="rId8"/>
    <p:sldId id="896" r:id="rId9"/>
    <p:sldId id="879" r:id="rId10"/>
    <p:sldId id="892" r:id="rId11"/>
    <p:sldId id="897" r:id="rId12"/>
    <p:sldId id="898" r:id="rId13"/>
    <p:sldId id="808" r:id="rId14"/>
    <p:sldId id="890" r:id="rId15"/>
    <p:sldId id="884" r:id="rId16"/>
    <p:sldId id="899" r:id="rId17"/>
    <p:sldId id="900" r:id="rId18"/>
    <p:sldId id="901" r:id="rId19"/>
    <p:sldId id="902" r:id="rId20"/>
    <p:sldId id="903" r:id="rId21"/>
    <p:sldId id="904" r:id="rId22"/>
    <p:sldId id="905" r:id="rId23"/>
    <p:sldId id="907" r:id="rId24"/>
    <p:sldId id="906" r:id="rId25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8/7/2023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M0jt-oki3S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bing.com/creat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Image Creator</a:t>
            </a:r>
          </a:p>
          <a:p>
            <a:pPr algn="ctr"/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endParaRPr lang="zh-TW" altLang="en-US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525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先登入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Image Creator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輸入提示文字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prompt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夕陽下的台北</a:t>
            </a:r>
            <a:endParaRPr lang="en-US" altLang="zh-TW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400" b="1" dirty="0">
                <a:solidFill>
                  <a:srgbClr val="7030A0"/>
                </a:solidFill>
                <a:effectLst/>
              </a:rPr>
              <a:t>必需要建立</a:t>
            </a:r>
            <a:r>
              <a:rPr lang="en-US" altLang="zh-CN" sz="2400" b="1" dirty="0">
                <a:solidFill>
                  <a:srgbClr val="7030A0"/>
                </a:solidFill>
                <a:effectLst/>
              </a:rPr>
              <a:t>『</a:t>
            </a:r>
            <a:r>
              <a:rPr lang="zh-CN" altLang="en-US" sz="2400" b="1" dirty="0">
                <a:solidFill>
                  <a:srgbClr val="7030A0"/>
                </a:solidFill>
                <a:effectLst/>
              </a:rPr>
              <a:t>新帳號</a:t>
            </a:r>
            <a:r>
              <a:rPr lang="en-US" altLang="zh-CN" sz="2400" b="1" dirty="0">
                <a:solidFill>
                  <a:srgbClr val="7030A0"/>
                </a:solidFill>
                <a:effectLst/>
              </a:rPr>
              <a:t>』</a:t>
            </a:r>
            <a:r>
              <a:rPr lang="zh-CN" altLang="en-US" sz="2400" b="1" dirty="0">
                <a:solidFill>
                  <a:srgbClr val="7030A0"/>
                </a:solidFill>
                <a:effectLst/>
              </a:rPr>
              <a:t>：不可以用學校的</a:t>
            </a:r>
            <a:r>
              <a:rPr lang="en-US" altLang="zh-CN" sz="2400" b="1" dirty="0">
                <a:solidFill>
                  <a:srgbClr val="7030A0"/>
                </a:solidFill>
                <a:effectLst/>
              </a:rPr>
              <a:t>@cc.ntut.edu.tw</a:t>
            </a:r>
          </a:p>
          <a:p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必須要用自己的私人</a:t>
            </a:r>
            <a:r>
              <a:rPr lang="en-US" altLang="zh-CN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email</a:t>
            </a: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或手機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1600" dirty="0">
              <a:effectLst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55A6CD0-1A72-40D1-958E-944E67E73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42" y="2852936"/>
            <a:ext cx="5099880" cy="434791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B9122406-D701-439A-A2C5-0B127F09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3284984"/>
            <a:ext cx="3847619" cy="2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646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先登入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Image Creator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1600" dirty="0">
              <a:effectLst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7762398-3941-4299-AC2F-6C5F49C16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844824"/>
            <a:ext cx="3657143" cy="40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14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Image Creator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FEBE7F-F9E5-455E-9E3B-F371A94B6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619" y="1637019"/>
            <a:ext cx="7304762" cy="4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可以下載，分享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E9CA872-B09C-426D-BC7E-9F19BDA0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EF336EA-AA7A-4FD8-A8D1-66A2C796A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102" y="1567125"/>
            <a:ext cx="9144000" cy="45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5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980728"/>
            <a:ext cx="8496944" cy="3600400"/>
          </a:xfrm>
        </p:spPr>
        <p:txBody>
          <a:bodyPr>
            <a:normAutofit/>
          </a:bodyPr>
          <a:lstStyle/>
          <a:p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生成一張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浮世繪風格的貓咪</a:t>
            </a:r>
          </a:p>
        </p:txBody>
      </p:sp>
    </p:spTree>
    <p:extLst>
      <p:ext uri="{BB962C8B-B14F-4D97-AF65-F5344CB8AC3E}">
        <p14:creationId xmlns:p14="http://schemas.microsoft.com/office/powerpoint/2010/main" val="3527397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生成一張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圖片：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浮世繪風格的貓咪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輸入提示文字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prompt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zh-TW" altLang="en-US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浮世繪風格的貓咪</a:t>
            </a:r>
            <a:endParaRPr kumimoji="1" lang="en-US" altLang="zh-TW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1600" dirty="0">
              <a:effectLst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717B8BC-7C35-4C6E-83D6-878B0884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72881"/>
            <a:ext cx="8110958" cy="463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3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生成一張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梵谷風格的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84465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生成一張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圖片梵谷風格的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輸入提示文字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prompt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梵谷風格</a:t>
            </a:r>
            <a:r>
              <a:rPr kumimoji="1" lang="zh-TW" altLang="en-US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的貓咪</a:t>
            </a:r>
            <a:endParaRPr kumimoji="1" lang="en-US" altLang="zh-TW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1600" dirty="0">
              <a:effectLst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B6B20B7-29A0-45BC-8064-356CFAB94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721" y="2043004"/>
            <a:ext cx="9144000" cy="463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生成一張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宮崎駿風格的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9849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生成一張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圖片宮崎駿風格的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輸入提示文字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prompt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宮崎駿風格</a:t>
            </a:r>
            <a:r>
              <a:rPr kumimoji="1" lang="zh-TW" altLang="en-US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的貓咪</a:t>
            </a:r>
            <a:endParaRPr kumimoji="1" lang="en-US" altLang="zh-TW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1600" dirty="0">
              <a:effectLst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1D2420-9722-49C2-A6BC-4BBED945C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8" y="1972198"/>
            <a:ext cx="9144000" cy="469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0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12968" cy="3456384"/>
          </a:xfrm>
        </p:spPr>
        <p:txBody>
          <a:bodyPr>
            <a:normAutofit/>
          </a:bodyPr>
          <a:lstStyle/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文生圖</a:t>
            </a:r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r>
              <a:rPr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的四種方法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476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生成一張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張大千風格的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12904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生成一張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圖片張大千風格的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輸入提示文字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prompt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張大千風格</a:t>
            </a:r>
            <a:r>
              <a:rPr kumimoji="1" lang="zh-TW" altLang="en-US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的貓咪</a:t>
            </a:r>
            <a:endParaRPr kumimoji="1" lang="en-US" altLang="zh-TW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1600" dirty="0">
              <a:effectLst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8D4F9D-02E0-4B0D-A362-0C58E0504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5182"/>
            <a:ext cx="9144000" cy="477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00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快速畫圖的點數</a:t>
            </a:r>
            <a:endParaRPr lang="en-US" altLang="zh-CN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endParaRPr lang="zh-TW" altLang="en-US" sz="6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1005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6A769EF-B91F-4EC6-93DF-B484451A5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b="1" dirty="0"/>
              <a:t>有</a:t>
            </a:r>
            <a:r>
              <a:rPr lang="en-US" altLang="zh-CN" sz="3600" b="1" dirty="0"/>
              <a:t>100</a:t>
            </a:r>
            <a:r>
              <a:rPr lang="zh-CN" altLang="en-US" sz="3600" b="1" dirty="0"/>
              <a:t>點免費，快速預算的</a:t>
            </a:r>
            <a:r>
              <a:rPr lang="en-US" altLang="zh-CN" sz="3600" b="1" dirty="0"/>
              <a:t>quota</a:t>
            </a:r>
          </a:p>
          <a:p>
            <a:r>
              <a:rPr lang="zh-CN" altLang="en-US" sz="3600" b="1" dirty="0"/>
              <a:t>沒有點數了，畫</a:t>
            </a:r>
            <a:r>
              <a:rPr lang="en-US" altLang="zh-CN" sz="3600" b="1" dirty="0"/>
              <a:t>1</a:t>
            </a:r>
            <a:r>
              <a:rPr lang="zh-CN" altLang="en-US" sz="3600" b="1" dirty="0"/>
              <a:t>張圖要較久的時間</a:t>
            </a:r>
            <a:endParaRPr lang="zh-TW" altLang="en-US" sz="3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E5E5FE0-B61A-4FDC-BB56-2F0252C4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快速畫圖的點數：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1802FB1-C757-4FE3-8FCC-9DBC423E0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1" y="3439551"/>
            <a:ext cx="8942857" cy="2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6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文生圖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的四種方法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Adobe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公司的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Firefly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（測試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beta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版，免費）</a:t>
            </a:r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2.Midjourney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（收費）</a:t>
            </a:r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3.Leonardo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（免費，收費）</a:t>
            </a:r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Image Creator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影像建立者（免費）</a:t>
            </a:r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參考：</a:t>
            </a:r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https://www.youtube.com/watch?v=M0jt-oki3So</a:t>
            </a:r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EA7616-4035-4696-807F-FE1623EA2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032" y="3438081"/>
            <a:ext cx="7439968" cy="341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文生圖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的功用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628800"/>
            <a:ext cx="9145016" cy="5122838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kumimoji="1"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網頁插圖（不會有版權爭議）</a:t>
            </a:r>
            <a:endParaRPr kumimoji="1"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kumimoji="1"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文本</a:t>
            </a:r>
            <a:r>
              <a:rPr kumimoji="1"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kumimoji="1"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書本的插圖（不會有版權爭議）</a:t>
            </a:r>
            <a:endParaRPr kumimoji="1"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kumimoji="1" lang="zh-CN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網路多媒體</a:t>
            </a:r>
            <a:r>
              <a:rPr kumimoji="1"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影片的插圖</a:t>
            </a:r>
            <a:r>
              <a:rPr kumimoji="1"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kumimoji="1"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封面（不會有版權爭議）</a:t>
            </a:r>
            <a:endParaRPr kumimoji="1"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230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396" y="1916832"/>
            <a:ext cx="8712968" cy="3456384"/>
          </a:xfrm>
        </p:spPr>
        <p:txBody>
          <a:bodyPr>
            <a:normAutofit fontScale="92500" lnSpcReduction="10000"/>
          </a:bodyPr>
          <a:lstStyle/>
          <a:p>
            <a:r>
              <a:rPr kumimoji="1" lang="zh-CN" altLang="en-US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微軟影像建立者</a:t>
            </a:r>
            <a:endParaRPr kumimoji="1" lang="en-US" altLang="zh-CN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Image Creator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0947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微軟影像建立者 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Image Creator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628800"/>
            <a:ext cx="9145016" cy="5122838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sz="3600" b="1" dirty="0" err="1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公司開發出</a:t>
            </a:r>
            <a:r>
              <a:rPr kumimoji="1" lang="en-US" altLang="zh-CN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kumimoji="1" lang="zh-CN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kumimoji="1" lang="en-US" altLang="zh-CN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CN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應用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(1). </a:t>
            </a:r>
            <a:r>
              <a:rPr kumimoji="1"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CN" sz="3600" b="1" dirty="0" err="1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kumimoji="1" lang="en-US" altLang="zh-CN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CN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（聊天機器人）</a:t>
            </a:r>
            <a:endParaRPr kumimoji="1" lang="en-US" altLang="zh-CN" sz="3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(2).  </a:t>
            </a:r>
            <a:r>
              <a:rPr kumimoji="1" lang="en-US" altLang="zh-CN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DALL-E</a:t>
            </a:r>
            <a:r>
              <a:rPr kumimoji="1" lang="en-US" altLang="zh-CN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CN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kumimoji="1" lang="en-US" altLang="zh-CN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AI </a:t>
            </a:r>
            <a:r>
              <a:rPr kumimoji="1"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影像生成技術</a:t>
            </a:r>
            <a:r>
              <a:rPr kumimoji="1" lang="zh-CN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kumimoji="1" lang="en-US" altLang="zh-TW" sz="3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買下</a:t>
            </a:r>
            <a:r>
              <a:rPr kumimoji="1" lang="en-US" altLang="zh-CN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OpenAI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後，就把這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個結合到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</a:t>
            </a:r>
          </a:p>
          <a:p>
            <a:pPr lvl="1"/>
            <a:r>
              <a:rPr kumimoji="1" lang="en-US" altLang="zh-TW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(1). </a:t>
            </a:r>
            <a:r>
              <a:rPr kumimoji="1" lang="zh-TW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CN" sz="39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 </a:t>
            </a:r>
            <a:r>
              <a:rPr kumimoji="1"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kumimoji="1"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</a:t>
            </a:r>
            <a:r>
              <a:rPr kumimoji="1"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聊天）</a:t>
            </a:r>
            <a:endParaRPr kumimoji="1" lang="en-US" altLang="zh-CN" sz="3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(2).  </a:t>
            </a:r>
            <a:r>
              <a:rPr kumimoji="1" lang="en-US" altLang="zh-CN" sz="39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Bing Image Creator </a:t>
            </a:r>
            <a:r>
              <a:rPr kumimoji="1" lang="zh-CN" altLang="en-US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（影像建立者 </a:t>
            </a:r>
            <a:r>
              <a:rPr kumimoji="1" lang="en-US" altLang="zh-CN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kumimoji="1" lang="en-US" altLang="zh-TW" sz="3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CN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都是</a:t>
            </a:r>
            <a:r>
              <a:rPr kumimoji="1" lang="zh-TW" altLang="en-US" sz="35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免費使用</a:t>
            </a:r>
            <a:endParaRPr kumimoji="1" lang="en-US" altLang="zh-CN" sz="35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82098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84B3EB4-228A-49A4-99AE-9E6AC0A2B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Bing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 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Image Creator (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影像建立者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) 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是一個簡單易用的線上服務，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只要在網頁上輸入一些描述性或指示性的文字，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例如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：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kumimoji="1" lang="zh-TW" altLang="en-US" sz="32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夕陽下的台北</a:t>
            </a:r>
            <a:endParaRPr kumimoji="1" lang="en-US" altLang="zh-TW" sz="32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kumimoji="1" lang="zh-TW" altLang="en-US" sz="32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浮世繪風格的貓咪</a:t>
            </a:r>
            <a:endParaRPr kumimoji="1" lang="en-US" altLang="zh-TW" sz="32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pPr lvl="1"/>
            <a:r>
              <a:rPr kumimoji="1" lang="zh-TW" altLang="en-US" sz="32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一隻穿著西裝打電話的章魚</a:t>
            </a:r>
            <a:endParaRPr kumimoji="1" lang="en-US" altLang="zh-TW" sz="3200" b="1" dirty="0">
              <a:solidFill>
                <a:srgbClr val="7030A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就可以看到 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AI 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根據文字生成的多種圖片選項。 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用戶可以選擇自己喜歡或符合需求的圖片，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  <a:cs typeface="+mj-cs"/>
            </a:endParaRPr>
          </a:p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rPr>
              <a:t>並下載或分享給其他人。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89268495-524C-4399-9672-842C630DA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微軟影像建立者 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Image Creator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758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512" y="1124744"/>
            <a:ext cx="8712968" cy="3456384"/>
          </a:xfrm>
        </p:spPr>
        <p:txBody>
          <a:bodyPr>
            <a:normAutofit/>
          </a:bodyPr>
          <a:lstStyle/>
          <a:p>
            <a:r>
              <a:rPr lang="zh-CN" altLang="en-US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練習</a:t>
            </a:r>
            <a:r>
              <a:rPr lang="en-US" altLang="zh-CN" sz="6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生成一張</a:t>
            </a:r>
            <a:r>
              <a:rPr lang="en-US" altLang="zh-CN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2174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145016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先登入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Image Creator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1442" y="1417638"/>
            <a:ext cx="9145016" cy="5334000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https://www.bing.com/create</a:t>
            </a:r>
            <a:endParaRPr kumimoji="1"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sz="2000" dirty="0">
              <a:effectLst/>
            </a:endParaRPr>
          </a:p>
          <a:p>
            <a:endParaRPr lang="en-US" altLang="zh-CN" sz="1600" dirty="0">
              <a:effectLst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5BDCB1-3F75-4D59-B303-A0BD13742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137019"/>
            <a:ext cx="8424936" cy="463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08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455</Words>
  <Application>Microsoft Office PowerPoint</Application>
  <PresentationFormat>如螢幕大小 (4:3)</PresentationFormat>
  <Paragraphs>80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Segoe Condensed</vt:lpstr>
      <vt:lpstr>微軟正黑體</vt:lpstr>
      <vt:lpstr>Arial</vt:lpstr>
      <vt:lpstr>Bookman Old Style</vt:lpstr>
      <vt:lpstr>Calibri</vt:lpstr>
      <vt:lpstr>EdBackToSchl(2)</vt:lpstr>
      <vt:lpstr>PowerPoint 簡報</vt:lpstr>
      <vt:lpstr>PowerPoint 簡報</vt:lpstr>
      <vt:lpstr>目前『文生圖』的四種方法</vt:lpstr>
      <vt:lpstr>『文生圖』的功用</vt:lpstr>
      <vt:lpstr>PowerPoint 簡報</vt:lpstr>
      <vt:lpstr>微軟影像建立者 Bing Image Creator</vt:lpstr>
      <vt:lpstr>微軟影像建立者 Bing Image Creator</vt:lpstr>
      <vt:lpstr>PowerPoint 簡報</vt:lpstr>
      <vt:lpstr>先登入Bing Image Creator網站</vt:lpstr>
      <vt:lpstr>先登入Bing Image Creator網站</vt:lpstr>
      <vt:lpstr>先登入Bing Image Creator網站</vt:lpstr>
      <vt:lpstr>Bing Image Creator</vt:lpstr>
      <vt:lpstr>可以下載，分享</vt:lpstr>
      <vt:lpstr>PowerPoint 簡報</vt:lpstr>
      <vt:lpstr>生成一張AI圖片：浮世繪風格的貓咪</vt:lpstr>
      <vt:lpstr>PowerPoint 簡報</vt:lpstr>
      <vt:lpstr>生成一張AI圖片梵谷風格的…</vt:lpstr>
      <vt:lpstr>PowerPoint 簡報</vt:lpstr>
      <vt:lpstr>生成一張AI圖片宮崎駿風格的…</vt:lpstr>
      <vt:lpstr>PowerPoint 簡報</vt:lpstr>
      <vt:lpstr>生成一張AI圖片張大千風格的…</vt:lpstr>
      <vt:lpstr>PowerPoint 簡報</vt:lpstr>
      <vt:lpstr>快速畫圖的點數：100點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2023-08-06T22:14:45Z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