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162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3388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0514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73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945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19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5086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1613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陳擎文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156064-EB94-4990-AC71-A2EDF3BCC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210" y="14859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客戶關係管理 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(CRM)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的詳細課程</a:t>
            </a:r>
            <a:endParaRPr lang="zh-TW" altLang="en-US" sz="6000" b="1" dirty="0">
              <a:solidFill>
                <a:schemeClr val="tx1"/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管理客戶的整個生命周期</a:t>
            </a:r>
          </a:p>
          <a:p>
            <a:pPr lvl="1"/>
            <a:r>
              <a:t>客戶獲取</a:t>
            </a:r>
          </a:p>
          <a:p>
            <a:pPr lvl="1"/>
            <a:r>
              <a:t>客戶保持</a:t>
            </a:r>
          </a:p>
          <a:p>
            <a:pPr lvl="1"/>
            <a:r>
              <a:t>客戶忠誠度提升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1.9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客戶生命周期管理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使用CRM系統進行數據分析</a:t>
            </a:r>
          </a:p>
          <a:p>
            <a:pPr lvl="0"/>
            <a:r>
              <a:t>生成報告以支持業務決策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1.10 CRM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分析和報告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成功實施和管理CRM系統的方法</a:t>
            </a:r>
          </a:p>
          <a:p>
            <a:pPr lvl="1"/>
            <a:r>
              <a:t>選擇合適的系統</a:t>
            </a:r>
          </a:p>
          <a:p>
            <a:pPr lvl="1"/>
            <a:r>
              <a:t>培訓員工</a:t>
            </a:r>
          </a:p>
          <a:p>
            <a:pPr lvl="1"/>
            <a:r>
              <a:t>評估系統績效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1.11 CRM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的實施和管理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探討CRM的未來發展趨勢</a:t>
            </a:r>
          </a:p>
          <a:p>
            <a:pPr lvl="1"/>
            <a:r>
              <a:t>人工智能在CRM中的應用</a:t>
            </a:r>
          </a:p>
          <a:p>
            <a:pPr lvl="1"/>
            <a:r>
              <a:t>機器學習在CRM中的應用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1.12 CRM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的未來趨勢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介紹客戶關係管理的定義</a:t>
            </a:r>
          </a:p>
          <a:p>
            <a:pPr lvl="0"/>
            <a:r>
              <a:t>CRM 的重要性</a:t>
            </a:r>
          </a:p>
          <a:p>
            <a:pPr lvl="0"/>
            <a:r>
              <a:t>CRM 的目標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 CRM 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了解CRM的發展歷程</a:t>
            </a:r>
          </a:p>
          <a:p>
            <a:pPr lvl="0"/>
            <a:r>
              <a:t>CRM 在商業中的應用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 CRM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的歷史和演變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學習不同類型的CRM系統</a:t>
            </a:r>
          </a:p>
          <a:p>
            <a:pPr lvl="1"/>
            <a:r>
              <a:t>操作型</a:t>
            </a:r>
          </a:p>
          <a:p>
            <a:pPr lvl="1"/>
            <a:r>
              <a:t>分析型</a:t>
            </a:r>
          </a:p>
          <a:p>
            <a:pPr lvl="1"/>
            <a:r>
              <a:t>協作型</a:t>
            </a:r>
          </a:p>
          <a:p>
            <a:pPr lvl="0"/>
            <a:r>
              <a:t>了解CRM系統的功能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1.3 CRM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系統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如何收集客戶數據</a:t>
            </a:r>
          </a:p>
          <a:p>
            <a:pPr lvl="0"/>
            <a:r>
              <a:t>存儲客戶數據的方法</a:t>
            </a:r>
          </a:p>
          <a:p>
            <a:pPr lvl="0"/>
            <a:r>
              <a:t>分析客戶數據以提高業務決策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1.4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客戶數據管理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根據客戶數據進行客戶細分</a:t>
            </a:r>
          </a:p>
          <a:p>
            <a:pPr lvl="0"/>
            <a:r>
              <a:t>制定針對性的營銷策略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客戶劃分和目標營銷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通過多種渠道與客戶互動</a:t>
            </a:r>
          </a:p>
          <a:p>
            <a:pPr lvl="1"/>
            <a:r>
              <a:t>電子郵件</a:t>
            </a:r>
          </a:p>
          <a:p>
            <a:pPr lvl="1"/>
            <a:r>
              <a:t>社交媒體</a:t>
            </a:r>
          </a:p>
          <a:p>
            <a:pPr lvl="1"/>
            <a:r>
              <a:t>電話</a:t>
            </a:r>
          </a:p>
          <a:p>
            <a:pPr lvl="0"/>
            <a:r>
              <a:t>提高客戶參與度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客戶互動和參與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使用CRM系統自動化銷售流程</a:t>
            </a:r>
          </a:p>
          <a:p>
            <a:pPr lvl="0"/>
            <a:r>
              <a:t>提高銷售效率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1.7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銷售自動化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通過CRM系統提高客戶服務和支持質量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1.8 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客戶服務和支持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FEEA5B45-90AC-4E0A-9DD8-BDB38D91F624}" vid="{10565D8A-40D1-4454-A489-BC16DB303E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128</Words>
  <Application>Microsoft Office PowerPoint</Application>
  <PresentationFormat>如螢幕大小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Segoe Condensed</vt:lpstr>
      <vt:lpstr>微軟正黑體</vt:lpstr>
      <vt:lpstr>Arial</vt:lpstr>
      <vt:lpstr>Bookman Old Style</vt:lpstr>
      <vt:lpstr>佈景主題1</vt:lpstr>
      <vt:lpstr>陳擎文</vt:lpstr>
      <vt:lpstr>1.1 CRM 概述</vt:lpstr>
      <vt:lpstr>1.2 CRM 的歷史和演變</vt:lpstr>
      <vt:lpstr>1.3 CRM 系統</vt:lpstr>
      <vt:lpstr>1.4 客戶數據管理</vt:lpstr>
      <vt:lpstr>1.5 客戶劃分和目標營銷</vt:lpstr>
      <vt:lpstr>1.6 客戶互動和參與</vt:lpstr>
      <vt:lpstr>1.7 銷售自動化</vt:lpstr>
      <vt:lpstr>1.8 客戶服務和支持</vt:lpstr>
      <vt:lpstr>1.9 客戶生命周期管理</vt:lpstr>
      <vt:lpstr>1.10 CRM 分析和報告</vt:lpstr>
      <vt:lpstr>1.11 CRM 的實施和管理</vt:lpstr>
      <vt:lpstr>1.12 CRM 的未來趨勢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2024-07-15T13:30:26Z</dcterms:modified>
</cp:coreProperties>
</file>