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52371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3744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50560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660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806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7030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A976BB-F677-4FA7-AB3A-3889B3A38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客戶關係管理</a:t>
            </a:r>
            <a:endParaRPr lang="en-US" altLang="zh-TW" dirty="0"/>
          </a:p>
          <a:p>
            <a:r>
              <a:rPr lang="en-US" altLang="zh-TW" dirty="0"/>
              <a:t>Customer Relationship Management, CRM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了解如何評估CRM的績效並進行持續改進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CRM績效評估指標</a:t>
            </a:r>
          </a:p>
          <a:p>
            <a:pPr lvl="0"/>
            <a:r>
              <a:t>評估方法與工具</a:t>
            </a:r>
          </a:p>
          <a:p>
            <a:pPr lvl="0"/>
            <a:r>
              <a:t>改進措施的設計</a:t>
            </a:r>
          </a:p>
          <a:p>
            <a:pPr lvl="0"/>
            <a:r>
              <a:t>案例分析</a:t>
            </a:r>
          </a:p>
          <a:p>
            <a:pPr lvl="0"/>
            <a:r>
              <a:t>活動：績效評估實作與改進建議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單元 8：CRM的績效評估與改進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探討如何提升整體客戶體驗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客戶體驗的定義與重要性</a:t>
            </a:r>
          </a:p>
          <a:p>
            <a:pPr lvl="0"/>
            <a:r>
              <a:t>影響客戶體驗的因素</a:t>
            </a:r>
          </a:p>
          <a:p>
            <a:pPr lvl="0"/>
            <a:r>
              <a:t>提升客戶體驗的策略</a:t>
            </a:r>
          </a:p>
          <a:p>
            <a:pPr lvl="0"/>
            <a:r>
              <a:t>成功案例分析</a:t>
            </a:r>
          </a:p>
          <a:p>
            <a:pPr lvl="0"/>
            <a:r>
              <a:t>活動：客戶體驗改善計劃設計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單元 9：客戶體驗管理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了解CRM的最新趨勢與未來挑戰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CRM的最新技術趨勢</a:t>
            </a:r>
          </a:p>
          <a:p>
            <a:pPr lvl="0"/>
            <a:r>
              <a:t>未來的挑戰與機遇</a:t>
            </a:r>
          </a:p>
          <a:p>
            <a:pPr lvl="0"/>
            <a:r>
              <a:t>案例分析與展望</a:t>
            </a:r>
          </a:p>
          <a:p>
            <a:pPr lvl="0"/>
            <a:r>
              <a:t>課程總結與討論</a:t>
            </a:r>
          </a:p>
          <a:p>
            <a:pPr lvl="0"/>
            <a:r>
              <a:t>活動：前瞻性討論與課程總結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單元 10：CRM的未來趨勢與挑戰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作業：每個單元後的實作練習（30%）</a:t>
            </a:r>
          </a:p>
          <a:p>
            <a:pPr lvl="0"/>
            <a:r>
              <a:t>小組報告：選擇某一單元的主題進行深入研究並展示（30%）</a:t>
            </a:r>
          </a:p>
          <a:p>
            <a:pPr lvl="0"/>
            <a:r>
              <a:t>期末考：涵蓋所有單元的綜合測驗（40%）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評量方式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此課程共分為10個主題單元</a:t>
            </a:r>
          </a:p>
          <a:p>
            <a:pPr lvl="0"/>
            <a:r>
              <a:t>每單元包括理論講解、案例分析及實作練習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課程介紹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介紹CRM的基本概念及其重要性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CRM的定義與發展歷史</a:t>
            </a:r>
          </a:p>
          <a:p>
            <a:pPr lvl="0"/>
            <a:r>
              <a:t>為何企業需要CRM</a:t>
            </a:r>
          </a:p>
          <a:p>
            <a:pPr lvl="0"/>
            <a:r>
              <a:t>CRM的核心組成部分</a:t>
            </a:r>
          </a:p>
          <a:p>
            <a:pPr lvl="0"/>
            <a:r>
              <a:t>成功的CRM案例分析</a:t>
            </a:r>
          </a:p>
          <a:p>
            <a:pPr lvl="0"/>
            <a:r>
              <a:t>活動：課堂討論與小組分享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單元 1：客戶關係管理概述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學習如何有效地收集、管理與利用客戶資料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客戶資料的類型與來源</a:t>
            </a:r>
          </a:p>
          <a:p>
            <a:pPr lvl="0"/>
            <a:r>
              <a:t>資料管理工具與技術</a:t>
            </a:r>
          </a:p>
          <a:p>
            <a:pPr lvl="0"/>
            <a:r>
              <a:t>資料隱私與保護</a:t>
            </a:r>
          </a:p>
          <a:p>
            <a:pPr lvl="0"/>
            <a:r>
              <a:t>客戶資料分析</a:t>
            </a:r>
          </a:p>
          <a:p>
            <a:pPr lvl="0"/>
            <a:r>
              <a:t>活動：資料收集與整理實作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單元 2：客戶資料管理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理解市場區隔及如何選擇目標客戶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市場區隔的概念</a:t>
            </a:r>
          </a:p>
          <a:p>
            <a:pPr lvl="0"/>
            <a:r>
              <a:t>市場區隔的步驟</a:t>
            </a:r>
          </a:p>
          <a:p>
            <a:pPr lvl="0"/>
            <a:r>
              <a:t>選擇目標客戶的策略</a:t>
            </a:r>
          </a:p>
          <a:p>
            <a:pPr lvl="0"/>
            <a:r>
              <a:t>案例分析</a:t>
            </a:r>
          </a:p>
          <a:p>
            <a:pPr lvl="0"/>
            <a:r>
              <a:t>活動：市場區隔策略討論與模擬練習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單元 3：市場區隔與目標客戶選擇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探討客戶價值與如何提升客戶忠誠度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客戶價值的定義與衡量</a:t>
            </a:r>
          </a:p>
          <a:p>
            <a:pPr lvl="0"/>
            <a:r>
              <a:t>客戶忠誠度的影響因素</a:t>
            </a:r>
          </a:p>
          <a:p>
            <a:pPr lvl="0"/>
            <a:r>
              <a:t>提升客戶忠誠度的策略</a:t>
            </a:r>
          </a:p>
          <a:p>
            <a:pPr lvl="0"/>
            <a:r>
              <a:t>成功案例分析</a:t>
            </a:r>
          </a:p>
          <a:p>
            <a:pPr lvl="0"/>
            <a:r>
              <a:t>活動：忠誠度提升策略設計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單元 4：客戶價值與忠誠度管理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學習如何有效地與客戶互動與溝通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客戶互動的形式與重要性</a:t>
            </a:r>
          </a:p>
          <a:p>
            <a:pPr lvl="0"/>
            <a:r>
              <a:t>有效溝通技巧</a:t>
            </a:r>
          </a:p>
          <a:p>
            <a:pPr lvl="0"/>
            <a:r>
              <a:t>客戶回饋的處理</a:t>
            </a:r>
          </a:p>
          <a:p>
            <a:pPr lvl="0"/>
            <a:r>
              <a:t>案例分析</a:t>
            </a:r>
          </a:p>
          <a:p>
            <a:pPr lvl="0"/>
            <a:r>
              <a:t>活動：溝通模擬練習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單元 5：客戶互動與溝通管理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探討數位技術對CRM的影響與應用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數位化對CRM的影響</a:t>
            </a:r>
          </a:p>
          <a:p>
            <a:pPr lvl="0"/>
            <a:r>
              <a:t>社群媒體與CRM</a:t>
            </a:r>
          </a:p>
          <a:p>
            <a:pPr lvl="0"/>
            <a:r>
              <a:t>大數據與AI在CRM中的應用</a:t>
            </a:r>
          </a:p>
          <a:p>
            <a:pPr lvl="0"/>
            <a:r>
              <a:t>成功的數位CRM案例</a:t>
            </a:r>
          </a:p>
          <a:p>
            <a:pPr lvl="0"/>
            <a:r>
              <a:t>活動：數位工具實作與應用討論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單元 6：數位時代的CRM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課程目標</a:t>
            </a:r>
          </a:p>
          <a:p>
            <a:pPr lvl="0"/>
            <a:r>
              <a:t>學習如何選擇與實施CRM系統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內容綱要</a:t>
            </a:r>
          </a:p>
          <a:p>
            <a:pPr lvl="0"/>
            <a:r>
              <a:t>CRM系統的類型與功能</a:t>
            </a:r>
          </a:p>
          <a:p>
            <a:pPr lvl="0"/>
            <a:r>
              <a:t>系統選型標準</a:t>
            </a:r>
          </a:p>
          <a:p>
            <a:pPr lvl="0"/>
            <a:r>
              <a:t>系統實施步驟</a:t>
            </a:r>
          </a:p>
          <a:p>
            <a:pPr lvl="0"/>
            <a:r>
              <a:t>實施過程中的挑戰與應對</a:t>
            </a:r>
          </a:p>
          <a:p>
            <a:pPr lvl="0"/>
            <a:r>
              <a:t>活動：系統選型模擬練習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單元 7：CRM系統選型與實施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0</TotalTime>
  <Words>210</Words>
  <Application>Microsoft Office PowerPoint</Application>
  <PresentationFormat>如螢幕大小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課程介紹</vt:lpstr>
      <vt:lpstr>單元 1：客戶關係管理概述</vt:lpstr>
      <vt:lpstr>單元 2：客戶資料管理</vt:lpstr>
      <vt:lpstr>單元 3：市場區隔與目標客戶選擇</vt:lpstr>
      <vt:lpstr>單元 4：客戶價值與忠誠度管理</vt:lpstr>
      <vt:lpstr>單元 5：客戶互動與溝通管理</vt:lpstr>
      <vt:lpstr>單元 6：數位時代的CRM</vt:lpstr>
      <vt:lpstr>單元 7：CRM系統選型與實施</vt:lpstr>
      <vt:lpstr>單元 8：CRM的績效評估與改進</vt:lpstr>
      <vt:lpstr>單元 9：客戶體驗管理</vt:lpstr>
      <vt:lpstr>單元 10：CRM的未來趨勢與挑戰</vt:lpstr>
      <vt:lpstr>評量方式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1</cp:revision>
  <dcterms:created xsi:type="dcterms:W3CDTF">1970-01-01T00:00:00Z</dcterms:created>
  <dcterms:modified xsi:type="dcterms:W3CDTF">2024-07-24T05:07:44Z</dcterms:modified>
</cp:coreProperties>
</file>