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92562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10094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405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13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1795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6059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7F6B10-3C47-4265-981D-4C1A3C5C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單元 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客戶關係管理概述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客戶服務與支持</a:t>
            </a:r>
          </a:p>
          <a:p>
            <a:pPr lvl="1"/>
            <a:r>
              <a:t>處理客戶請求，提供及時支持</a:t>
            </a:r>
          </a:p>
          <a:p>
            <a:pPr lvl="0"/>
            <a:r>
              <a:rPr b="1"/>
              <a:t>分析與報告</a:t>
            </a:r>
          </a:p>
          <a:p>
            <a:pPr lvl="1"/>
            <a:r>
              <a:t>生成數據報告，提供業務洞察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CRM的核心組成部分（續）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Salesforce</a:t>
            </a:r>
          </a:p>
          <a:p>
            <a:pPr lvl="1"/>
            <a:r>
              <a:t>全球領先的CRM平台，提供靈活的雲端解決方案</a:t>
            </a:r>
          </a:p>
          <a:p>
            <a:pPr lvl="0"/>
            <a:r>
              <a:rPr b="1"/>
              <a:t>Amazon</a:t>
            </a:r>
          </a:p>
          <a:p>
            <a:pPr lvl="1"/>
            <a:r>
              <a:t>利用CRM分析客戶行為，提供個性化推薦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成功的CRM案例分析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星巴克</a:t>
            </a:r>
          </a:p>
          <a:p>
            <a:pPr lvl="1"/>
            <a:r>
              <a:t>忠誠度計劃與移動應用整合，提升客戶關係</a:t>
            </a:r>
          </a:p>
          <a:p>
            <a:pPr lvl="0"/>
            <a:r>
              <a:rPr b="1"/>
              <a:t>Nike</a:t>
            </a:r>
          </a:p>
          <a:p>
            <a:pPr lvl="1"/>
            <a:r>
              <a:t>利用CRM數據分析，實施個性化行銷策略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成功的CRM案例分析（續）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討論主題</a:t>
            </a:r>
            <a:r>
              <a:t>：如何應用CRM提升客戶關係？</a:t>
            </a:r>
          </a:p>
          <a:p>
            <a:pPr lvl="0"/>
            <a:r>
              <a:t>分析企業如何成功使用CRM</a:t>
            </a:r>
          </a:p>
          <a:p>
            <a:pPr lvl="0"/>
            <a:r>
              <a:t>小組分享經驗和見解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活動：課堂討論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每組選擇一個企業案例</a:t>
            </a:r>
          </a:p>
          <a:p>
            <a:pPr lvl="0"/>
            <a:r>
              <a:t>討論該企業如何利用CRM系統解決問題</a:t>
            </a:r>
          </a:p>
          <a:p>
            <a:pPr lvl="0"/>
            <a:r>
              <a:t>準備分享的要點和結論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小組分享指導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CRM的基本概念和發展歷史回顧</a:t>
            </a:r>
          </a:p>
          <a:p>
            <a:pPr lvl="0"/>
            <a:r>
              <a:t>為何企業需要CRM的主要原因</a:t>
            </a:r>
          </a:p>
          <a:p>
            <a:pPr lvl="0"/>
            <a:r>
              <a:t>CRM的核心組成部分和成功案例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課程總結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/>
              <a:t>《CRM at the Speed of Light》</a:t>
            </a:r>
            <a:r>
              <a:t> by Paul Greenberg</a:t>
            </a:r>
          </a:p>
          <a:p>
            <a:pPr lvl="0"/>
            <a:r>
              <a:rPr b="1"/>
              <a:t>《Customer Relationship Management: Concepts and Technologies》</a:t>
            </a:r>
            <a:r>
              <a:t> by Francis Buttle</a:t>
            </a:r>
          </a:p>
          <a:p>
            <a:pPr lvl="0"/>
            <a:r>
              <a:rPr b="1"/>
              <a:t>《The New CRM Paradigm: The Practical Guide to CRM Success》</a:t>
            </a:r>
            <a:r>
              <a:t> by Michael F. Gorman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參考資料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課程目標：介紹CRM的基本概念及其重要性</a:t>
            </a:r>
          </a:p>
          <a:p>
            <a:pPr lvl="0"/>
            <a:r>
              <a:t>內容綱要</a:t>
            </a:r>
          </a:p>
          <a:p>
            <a:pPr lvl="1"/>
            <a:r>
              <a:t>CRM的定義與發展歷史</a:t>
            </a:r>
          </a:p>
          <a:p>
            <a:pPr lvl="1"/>
            <a:r>
              <a:t>為何企業需要CRM</a:t>
            </a:r>
          </a:p>
          <a:p>
            <a:pPr lvl="1"/>
            <a:r>
              <a:t>CRM的核心組成部分</a:t>
            </a:r>
          </a:p>
          <a:p>
            <a:pPr lvl="1"/>
            <a:r>
              <a:t>成功的CRM案例分析</a:t>
            </a:r>
          </a:p>
          <a:p>
            <a:pPr lvl="1"/>
            <a:r>
              <a:t>活動：課堂討論與小組分享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課程介紹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CRM（Customer Relationship Management）</a:t>
            </a:r>
            <a:r>
              <a:t>：客戶關係管理</a:t>
            </a:r>
          </a:p>
          <a:p>
            <a:pPr lvl="0"/>
            <a:r>
              <a:t>是一種策略和技術，用於管理企業與客戶的互動和關係</a:t>
            </a:r>
          </a:p>
          <a:p>
            <a:pPr lvl="0"/>
            <a:r>
              <a:t>目標：提升客戶滿意度、增強業務效能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CRM的定義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初期階段：基礎的客戶資料管理</a:t>
            </a:r>
          </a:p>
          <a:p>
            <a:pPr lvl="0"/>
            <a:r>
              <a:t>功能：記錄客戶聯絡信息和交易記錄</a:t>
            </a:r>
          </a:p>
          <a:p>
            <a:pPr lvl="0"/>
            <a:r>
              <a:t>技術：以桌面應用為主，功能有限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CRM的發展歷史（1980年代）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系統擴展：引入自動化功能</a:t>
            </a:r>
          </a:p>
          <a:p>
            <a:pPr lvl="0"/>
            <a:r>
              <a:t>例子：銷售自動化、客戶服務管理</a:t>
            </a:r>
          </a:p>
          <a:p>
            <a:pPr lvl="0"/>
            <a:r>
              <a:t>技術：引入數據分析工具，提供客戶行為洞察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CRM的發展歷史（1990年代）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雲端技術的普及</a:t>
            </a:r>
          </a:p>
          <a:p>
            <a:pPr lvl="0"/>
            <a:r>
              <a:t>大數據和社群媒體整合</a:t>
            </a:r>
          </a:p>
          <a:p>
            <a:pPr lvl="0"/>
            <a:r>
              <a:t>功能：更靈活的模組化解決方案，支持深度分析和個性化服務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CRM的發展歷史（2000年代至今）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提升客戶滿意度</a:t>
            </a:r>
          </a:p>
          <a:p>
            <a:pPr lvl="1"/>
            <a:r>
              <a:t>更好地了解和滿足客戶需求</a:t>
            </a:r>
          </a:p>
          <a:p>
            <a:pPr lvl="0"/>
            <a:r>
              <a:rPr b="1"/>
              <a:t>增加客戶忠誠度</a:t>
            </a:r>
          </a:p>
          <a:p>
            <a:pPr lvl="1"/>
            <a:r>
              <a:t>提供持續價值，增強品牌忠誠度</a:t>
            </a:r>
          </a:p>
          <a:p>
            <a:pPr lvl="0"/>
            <a:r>
              <a:rPr b="1"/>
              <a:t>提升銷售績效</a:t>
            </a:r>
          </a:p>
          <a:p>
            <a:pPr lvl="1"/>
            <a:r>
              <a:t>自動化銷售流程，提供實時數據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為何企業需要CRM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優化業務流程</a:t>
            </a:r>
          </a:p>
          <a:p>
            <a:pPr lvl="1"/>
            <a:r>
              <a:t>自動化管理，減少手動錯誤</a:t>
            </a:r>
          </a:p>
          <a:p>
            <a:pPr lvl="0"/>
            <a:r>
              <a:rPr b="1"/>
              <a:t>洞察市場趨勢</a:t>
            </a:r>
          </a:p>
          <a:p>
            <a:pPr lvl="1"/>
            <a:r>
              <a:t>分析客戶數據，制定有效策略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為何企業需要CRM（續）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客戶資料管理</a:t>
            </a:r>
          </a:p>
          <a:p>
            <a:pPr lvl="1"/>
            <a:r>
              <a:t>收集和存儲客戶基本信息</a:t>
            </a:r>
          </a:p>
          <a:p>
            <a:pPr lvl="0"/>
            <a:r>
              <a:rPr b="1"/>
              <a:t>銷售自動化</a:t>
            </a:r>
          </a:p>
          <a:p>
            <a:pPr lvl="1"/>
            <a:r>
              <a:t>自動化銷售過程，提高效率</a:t>
            </a:r>
          </a:p>
          <a:p>
            <a:pPr lvl="0"/>
            <a:r>
              <a:rPr b="1"/>
              <a:t>行銷自動化</a:t>
            </a:r>
          </a:p>
          <a:p>
            <a:pPr lvl="1"/>
            <a:r>
              <a:t>自動化行銷活動，精準觸達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CRM的核心組成部分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0</TotalTime>
  <Words>244</Words>
  <Application>Microsoft Office PowerPoint</Application>
  <PresentationFormat>如螢幕大小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課程介紹</vt:lpstr>
      <vt:lpstr>CRM的定義</vt:lpstr>
      <vt:lpstr>CRM的發展歷史（1980年代）</vt:lpstr>
      <vt:lpstr>CRM的發展歷史（1990年代）</vt:lpstr>
      <vt:lpstr>CRM的發展歷史（2000年代至今）</vt:lpstr>
      <vt:lpstr>為何企業需要CRM</vt:lpstr>
      <vt:lpstr>為何企業需要CRM（續）</vt:lpstr>
      <vt:lpstr>CRM的核心組成部分</vt:lpstr>
      <vt:lpstr>CRM的核心組成部分（續）</vt:lpstr>
      <vt:lpstr>成功的CRM案例分析</vt:lpstr>
      <vt:lpstr>成功的CRM案例分析（續）</vt:lpstr>
      <vt:lpstr>活動：課堂討論</vt:lpstr>
      <vt:lpstr>小組分享指導</vt:lpstr>
      <vt:lpstr>課程總結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1</cp:revision>
  <dcterms:created xsi:type="dcterms:W3CDTF">1970-01-01T00:00:00Z</dcterms:created>
  <dcterms:modified xsi:type="dcterms:W3CDTF">2024-07-24T05:09:49Z</dcterms:modified>
</cp:coreProperties>
</file>