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77655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41464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3483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4543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01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82237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A4B75B-E99E-45D9-8C83-07FA215B4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單元 </a:t>
            </a:r>
            <a:r>
              <a:rPr lang="en-US" altLang="zh-TW" dirty="0"/>
              <a:t>2</a:t>
            </a:r>
            <a:r>
              <a:rPr lang="zh-TW" altLang="en-US" dirty="0"/>
              <a:t>：客戶資料管理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學習如何有效地收集、管理與利用客戶資料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課程目標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客戶資料的類型與來源</a:t>
            </a:r>
          </a:p>
          <a:p>
            <a:pPr marL="457200" lvl="0" indent="-457200">
              <a:buAutoNum type="arabicPeriod"/>
            </a:pPr>
            <a:r>
              <a:t>資料管理工具與技術</a:t>
            </a:r>
          </a:p>
          <a:p>
            <a:pPr marL="457200" lvl="0" indent="-457200">
              <a:buAutoNum type="arabicPeriod"/>
            </a:pPr>
            <a:r>
              <a:t>資料隱私與保護</a:t>
            </a:r>
          </a:p>
          <a:p>
            <a:pPr marL="457200" lvl="0" indent="-457200">
              <a:buAutoNum type="arabicPeriod"/>
            </a:pPr>
            <a:r>
              <a:t>客戶資料分析</a:t>
            </a:r>
          </a:p>
          <a:p>
            <a:pPr marL="457200" lvl="0" indent="-457200">
              <a:buAutoNum type="arabicPeriod"/>
            </a:pPr>
            <a:r>
              <a:t>活動：資料收集與整理實作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內容綱要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客戶資料的類型</a:t>
            </a:r>
          </a:p>
          <a:p>
            <a:pPr lvl="0"/>
            <a:r>
              <a:rPr b="1"/>
              <a:t>基本資料</a:t>
            </a:r>
            <a:r>
              <a:t>：如姓名、聯絡方式</a:t>
            </a:r>
          </a:p>
          <a:p>
            <a:pPr lvl="0"/>
            <a:r>
              <a:rPr b="1"/>
              <a:t>人口統計資料</a:t>
            </a:r>
            <a:r>
              <a:t>：如年齡、性別、收入</a:t>
            </a:r>
          </a:p>
          <a:p>
            <a:pPr lvl="0"/>
            <a:r>
              <a:rPr b="1"/>
              <a:t>行為資料</a:t>
            </a:r>
            <a:r>
              <a:t>：如購買歷史、瀏覽記錄</a:t>
            </a:r>
          </a:p>
          <a:p>
            <a:pPr lvl="0"/>
            <a:r>
              <a:rPr b="1"/>
              <a:t>心理資料</a:t>
            </a:r>
            <a:r>
              <a:t>：如興趣、價值觀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客戶資料的來源</a:t>
            </a:r>
          </a:p>
          <a:p>
            <a:pPr lvl="0"/>
            <a:r>
              <a:rPr b="1"/>
              <a:t>內部資料來源</a:t>
            </a:r>
            <a:r>
              <a:t>：如CRM系統、銷售記錄</a:t>
            </a:r>
          </a:p>
          <a:p>
            <a:pPr lvl="0"/>
            <a:r>
              <a:rPr b="1"/>
              <a:t>外部資料來源</a:t>
            </a:r>
            <a:r>
              <a:t>：如市場調查報告、社交媒體</a:t>
            </a:r>
          </a:p>
          <a:p>
            <a:pPr lvl="0"/>
            <a:r>
              <a:rPr b="1"/>
              <a:t>第三方數據提供商</a:t>
            </a:r>
            <a:r>
              <a:t>：如數據購買或合作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客戶資料的類型與來源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客戶關係管理系統（CRM）</a:t>
            </a:r>
          </a:p>
          <a:p>
            <a:pPr lvl="0"/>
            <a:r>
              <a:t>集中管理客戶資訊，提供統一視圖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數據庫管理系統（DBMS）</a:t>
            </a:r>
          </a:p>
          <a:p>
            <a:pPr lvl="0"/>
            <a:r>
              <a:t>存儲和管理資料，確保完整性和安全性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數據分析工具</a:t>
            </a:r>
          </a:p>
          <a:p>
            <a:pPr lvl="0"/>
            <a:r>
              <a:rPr b="1"/>
              <a:t>Excel</a:t>
            </a:r>
            <a:r>
              <a:t>：簡單數據分析與視覺化</a:t>
            </a:r>
          </a:p>
          <a:p>
            <a:pPr lvl="0"/>
            <a:r>
              <a:rPr b="1"/>
              <a:t>Tableau</a:t>
            </a:r>
            <a:r>
              <a:t>：進階數據可視化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自動化工具</a:t>
            </a:r>
          </a:p>
          <a:p>
            <a:pPr lvl="0"/>
            <a:r>
              <a:t>行銷自動化工具、報告生成工具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資料管理工具與技術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資料加密</a:t>
            </a:r>
          </a:p>
          <a:p>
            <a:pPr lvl="0"/>
            <a:r>
              <a:t>防止未授權訪問，保障資料安全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存取控制</a:t>
            </a:r>
          </a:p>
          <a:p>
            <a:pPr lvl="0"/>
            <a:r>
              <a:t>設置使用權限，控制資料訪問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合規要求</a:t>
            </a:r>
          </a:p>
          <a:p>
            <a:pPr lvl="0"/>
            <a:r>
              <a:rPr b="1"/>
              <a:t>GDPR</a:t>
            </a:r>
            <a:r>
              <a:t>：一般資料保護條例</a:t>
            </a:r>
          </a:p>
          <a:p>
            <a:pPr lvl="0"/>
            <a:r>
              <a:rPr b="1"/>
              <a:t>CCPA</a:t>
            </a:r>
            <a:r>
              <a:t>：加州消費者隱私法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資料隱私與保護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描述性分析</a:t>
            </a:r>
          </a:p>
          <a:p>
            <a:pPr lvl="0"/>
            <a:r>
              <a:t>理解過去的客戶行為，揭示趨勢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預測性分析</a:t>
            </a:r>
          </a:p>
          <a:p>
            <a:pPr lvl="0"/>
            <a:r>
              <a:t>預測未來的客戶行為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規範性分析</a:t>
            </a:r>
          </a:p>
          <a:p>
            <a:pPr lvl="0"/>
            <a:r>
              <a:t>提供改進建議，提升業務效果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客戶資料分析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活動步驟</a:t>
            </a:r>
          </a:p>
          <a:p>
            <a:pPr marL="457200" lvl="0" indent="-457200">
              <a:buAutoNum type="arabicPeriod"/>
            </a:pPr>
            <a:r>
              <a:rPr b="1"/>
              <a:t>數據收集</a:t>
            </a:r>
            <a:r>
              <a:t>：從不同來源收集客戶資料</a:t>
            </a:r>
          </a:p>
          <a:p>
            <a:pPr marL="457200" lvl="0" indent="-457200">
              <a:buAutoNum type="arabicPeriod"/>
            </a:pPr>
            <a:r>
              <a:rPr b="1"/>
              <a:t>數據清洗</a:t>
            </a:r>
            <a:r>
              <a:t>：處理和清理數據，確保準確性</a:t>
            </a:r>
          </a:p>
          <a:p>
            <a:pPr marL="457200" lvl="0" indent="-457200">
              <a:buAutoNum type="arabicPeriod"/>
            </a:pPr>
            <a:r>
              <a:rPr b="1"/>
              <a:t>數據整理</a:t>
            </a:r>
            <a:r>
              <a:t>：將數據整理成有用的格式</a:t>
            </a:r>
          </a:p>
          <a:p>
            <a:pPr marL="457200" lvl="0" indent="-457200">
              <a:buAutoNum type="arabicPeriod"/>
            </a:pPr>
            <a:r>
              <a:rPr b="1"/>
              <a:t>分享與反饋</a:t>
            </a:r>
            <a:r>
              <a:t>：分享結果，進行反饋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活動：資料收集與整理實作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b="1"/>
              <a:t>Laudon, K. C., &amp; Laudon, J. P. (2018).</a:t>
            </a:r>
            <a:r>
              <a:t> 『Management Information Systems』</a:t>
            </a:r>
          </a:p>
          <a:p>
            <a:pPr lvl="0"/>
            <a:r>
              <a:rPr b="1"/>
              <a:t>Murthy, V., &amp; Sharma, N. (2017).</a:t>
            </a:r>
            <a:r>
              <a:t> 『Data Management for Researchers』</a:t>
            </a:r>
          </a:p>
          <a:p>
            <a:pPr lvl="0"/>
            <a:r>
              <a:rPr b="1"/>
              <a:t>Yates, J., &amp; Nader, L. (2016).</a:t>
            </a:r>
            <a:r>
              <a:t> 『Privacy and Data Protection』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參考資料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0</TotalTime>
  <Words>191</Words>
  <Application>Microsoft Office PowerPoint</Application>
  <PresentationFormat>如螢幕大小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課程目標</vt:lpstr>
      <vt:lpstr>內容綱要</vt:lpstr>
      <vt:lpstr>客戶資料的類型與來源</vt:lpstr>
      <vt:lpstr>資料管理工具與技術</vt:lpstr>
      <vt:lpstr>資料隱私與保護</vt:lpstr>
      <vt:lpstr>客戶資料分析</vt:lpstr>
      <vt:lpstr>活動：資料收集與整理實作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User</cp:lastModifiedBy>
  <cp:revision>1</cp:revision>
  <dcterms:created xsi:type="dcterms:W3CDTF">1970-01-01T00:00:00Z</dcterms:created>
  <dcterms:modified xsi:type="dcterms:W3CDTF">2024-07-24T05:10:51Z</dcterms:modified>
</cp:coreProperties>
</file>