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99" r:id="rId5"/>
    <p:sldId id="262" r:id="rId6"/>
    <p:sldId id="264" r:id="rId7"/>
    <p:sldId id="266" r:id="rId8"/>
    <p:sldId id="268" r:id="rId9"/>
    <p:sldId id="300" r:id="rId10"/>
    <p:sldId id="270" r:id="rId11"/>
    <p:sldId id="272" r:id="rId12"/>
    <p:sldId id="274" r:id="rId13"/>
    <p:sldId id="276" r:id="rId14"/>
    <p:sldId id="301" r:id="rId15"/>
    <p:sldId id="278" r:id="rId16"/>
    <p:sldId id="280" r:id="rId17"/>
    <p:sldId id="282" r:id="rId18"/>
    <p:sldId id="284" r:id="rId19"/>
    <p:sldId id="302" r:id="rId20"/>
    <p:sldId id="286" r:id="rId21"/>
    <p:sldId id="288" r:id="rId22"/>
    <p:sldId id="290" r:id="rId23"/>
    <p:sldId id="292" r:id="rId24"/>
    <p:sldId id="303" r:id="rId25"/>
    <p:sldId id="294" r:id="rId26"/>
    <p:sldId id="289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3863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425710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59674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27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7466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36716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597F9B-31F6-45CF-91F7-3EFA91C1B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數位時代的</a:t>
            </a:r>
            <a:r>
              <a:rPr lang="en-US" altLang="zh-TW" dirty="0"/>
              <a:t>CRM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社群媒體的重要性</a:t>
            </a:r>
          </a:p>
          <a:p>
            <a:pPr lvl="0"/>
            <a:r>
              <a:t>社群媒體數據分析</a:t>
            </a:r>
          </a:p>
          <a:p>
            <a:pPr lvl="0"/>
            <a:r>
              <a:t>社群媒體客戶服務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社群媒體與CRM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品牌宣傳：擴大品牌影響力</a:t>
            </a:r>
          </a:p>
          <a:p>
            <a:pPr lvl="0"/>
            <a:r>
              <a:t>客戶互動：增強客戶參與度</a:t>
            </a:r>
          </a:p>
          <a:p>
            <a:pPr lvl="0"/>
            <a:r>
              <a:t>反饋收集：即時獲取客戶意見和反饋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社群媒體的重要性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分析工具：利用社群媒體分析工具</a:t>
            </a:r>
          </a:p>
          <a:p>
            <a:pPr lvl="0"/>
            <a:r>
              <a:t>監控趨勢：追踪和分析熱門話題和趨勢</a:t>
            </a:r>
          </a:p>
          <a:p>
            <a:pPr lvl="0"/>
            <a:r>
              <a:t>瞭解需求：通過數據分析瞭解客戶需求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社群媒體數據分析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即時支持：提供即時的客戶服務和支持</a:t>
            </a:r>
          </a:p>
          <a:p>
            <a:pPr lvl="0"/>
            <a:r>
              <a:t>公共回應：在公開平台上回應客戶問題</a:t>
            </a:r>
          </a:p>
          <a:p>
            <a:pPr lvl="0"/>
            <a:r>
              <a:t>危機管理：快速處理和回應負面評價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社群媒體客戶服務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大數據與</a:t>
            </a:r>
            <a:r>
              <a:rPr lang="en-US" altLang="zh-TW" dirty="0"/>
              <a:t>AI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CRM</a:t>
            </a:r>
            <a:r>
              <a:rPr lang="zh-TW" altLang="en-US" dirty="0"/>
              <a:t>中的應用</a:t>
            </a:r>
          </a:p>
        </p:txBody>
      </p:sp>
    </p:spTree>
    <p:extLst>
      <p:ext uri="{BB962C8B-B14F-4D97-AF65-F5344CB8AC3E}">
        <p14:creationId xmlns:p14="http://schemas.microsoft.com/office/powerpoint/2010/main" val="121852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大數據技術</a:t>
            </a:r>
          </a:p>
          <a:p>
            <a:pPr lvl="0"/>
            <a:r>
              <a:t>人工智慧（AI）技術</a:t>
            </a:r>
          </a:p>
          <a:p>
            <a:pPr lvl="0"/>
            <a:r>
              <a:t>應用案例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大數據與AI在CRM中的應用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數據挖掘：發現數據中的隱含模式</a:t>
            </a:r>
          </a:p>
          <a:p>
            <a:pPr lvl="0"/>
            <a:r>
              <a:t>預測分析：預測未來客戶行為</a:t>
            </a:r>
          </a:p>
          <a:p>
            <a:pPr lvl="0"/>
            <a:r>
              <a:t>即時分析：即時處理和分析大量數據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大數據技術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自動化：自動處理客戶服務任務</a:t>
            </a:r>
          </a:p>
          <a:p>
            <a:pPr lvl="0"/>
            <a:r>
              <a:t>個性化推薦：根據客戶偏好推薦產品和服務</a:t>
            </a:r>
          </a:p>
          <a:p>
            <a:pPr lvl="0"/>
            <a:r>
              <a:t>語音助手：利用語音識別技術提供支持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人工智慧（AI）技術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案例1：某零售商利用大數據提升客戶體驗</a:t>
            </a:r>
          </a:p>
          <a:p>
            <a:pPr lvl="0"/>
            <a:r>
              <a:t>案例2：某金融機構利用AI進行風險評估</a:t>
            </a:r>
          </a:p>
          <a:p>
            <a:pPr lvl="0"/>
            <a:r>
              <a:t>案例3：某電子商務公司利用語音助手提升服務效率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應用案例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成功的數位</a:t>
            </a:r>
            <a:r>
              <a:rPr lang="en-US" altLang="zh-TW" dirty="0"/>
              <a:t>CRM</a:t>
            </a:r>
            <a:r>
              <a:rPr lang="zh-TW" altLang="en-US" dirty="0"/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158716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探討數位技術對CRM的影響與應用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課程目標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企業A：社群媒體營銷策略</a:t>
            </a:r>
          </a:p>
          <a:p>
            <a:pPr lvl="0"/>
            <a:r>
              <a:t>企業B：AI客服系統</a:t>
            </a:r>
          </a:p>
          <a:p>
            <a:pPr lvl="0"/>
            <a:r>
              <a:t>企業C：大數據客戶分析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成功的數位CRM案例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策略：利用社群媒體進行品牌宣傳和客戶互動</a:t>
            </a:r>
          </a:p>
          <a:p>
            <a:pPr lvl="0"/>
            <a:r>
              <a:t>成果：提升品牌知名度和客戶參與度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企業A：社群媒體營銷策略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策略：引入AI客服系統提供即時支持</a:t>
            </a:r>
          </a:p>
          <a:p>
            <a:pPr lvl="0"/>
            <a:r>
              <a:t>成果：縮短回應時間，提高客戶滿意度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企業B：AI客服系統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策略：利用大數據技術分析客戶行為和需求</a:t>
            </a:r>
          </a:p>
          <a:p>
            <a:pPr lvl="0"/>
            <a:r>
              <a:t>成果：提供個性化服務，提高客戶忠誠度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企業C：大數據客戶分析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活動：數位工具實作與應用討論</a:t>
            </a:r>
          </a:p>
        </p:txBody>
      </p:sp>
    </p:spTree>
    <p:extLst>
      <p:ext uri="{BB962C8B-B14F-4D97-AF65-F5344CB8AC3E}">
        <p14:creationId xmlns:p14="http://schemas.microsoft.com/office/powerpoint/2010/main" val="14723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分組實作：使用數位工具進行CRM操作</a:t>
            </a:r>
          </a:p>
          <a:p>
            <a:pPr lvl="0"/>
            <a:r>
              <a:t>討論分享：分享使用經驗和應用效果</a:t>
            </a:r>
          </a:p>
          <a:p>
            <a:pPr lvl="0"/>
            <a:r>
              <a:t>集體討論：總結數位技術對CRM的影響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活動：數位工具實作與應用討論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Chaffey, D., &amp; Ellis-Chadwick, F. (2019). </a:t>
            </a:r>
            <a:r>
              <a:rPr b="1"/>
              <a:t>Digital Marketing: Strategy, Implementation and Practice</a:t>
            </a:r>
            <a:r>
              <a:t>.</a:t>
            </a:r>
          </a:p>
          <a:p>
            <a:pPr lvl="0"/>
            <a:r>
              <a:t>Payne, A., &amp; Frow, P. (2013). </a:t>
            </a:r>
            <a:r>
              <a:rPr b="1"/>
              <a:t>Strategic Customer Management: Integrating Relationship Marketing and CRM</a:t>
            </a:r>
            <a:r>
              <a:t>.</a:t>
            </a:r>
          </a:p>
          <a:p>
            <a:pPr lvl="0"/>
            <a:r>
              <a:t>Buttle, F., &amp; Maklan, S. (2019). </a:t>
            </a:r>
            <a:r>
              <a:rPr b="1"/>
              <a:t>Customer Relationship Management: Concepts and Technologies</a:t>
            </a:r>
            <a: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參考資料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數位化對CRM的影響</a:t>
            </a:r>
          </a:p>
          <a:p>
            <a:pPr lvl="0"/>
            <a:r>
              <a:rPr dirty="0"/>
              <a:t>社群媒體與CRM</a:t>
            </a:r>
          </a:p>
          <a:p>
            <a:pPr lvl="0"/>
            <a:r>
              <a:rPr dirty="0"/>
              <a:t>大數據與AI在CRM中的應用</a:t>
            </a:r>
          </a:p>
          <a:p>
            <a:pPr lvl="0"/>
            <a:r>
              <a:rPr dirty="0"/>
              <a:t>成功的數位CRM案例</a:t>
            </a:r>
          </a:p>
          <a:p>
            <a:pPr lvl="0"/>
            <a:r>
              <a:rPr dirty="0"/>
              <a:t>活動：數位工具實作與應用討論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內容綱要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數位化對</a:t>
            </a:r>
            <a:r>
              <a:rPr lang="en-US" altLang="zh-TW" dirty="0"/>
              <a:t>CRM</a:t>
            </a:r>
            <a:r>
              <a:rPr lang="zh-TW" altLang="en-US" dirty="0"/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317035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數位化轉型</a:t>
            </a:r>
          </a:p>
          <a:p>
            <a:pPr lvl="0"/>
            <a:r>
              <a:t>客戶數據管理</a:t>
            </a:r>
          </a:p>
          <a:p>
            <a:pPr lvl="0"/>
            <a:r>
              <a:t>即時互動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數位化對CRM的影響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定義：企業通過採用數位技術改變其運營和商業模式</a:t>
            </a:r>
          </a:p>
          <a:p>
            <a:pPr lvl="0"/>
            <a:r>
              <a:t>影響：提高效率、提升客戶體驗、增強競爭力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數位化轉型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數據收集：多渠道收集客戶數據</a:t>
            </a:r>
          </a:p>
          <a:p>
            <a:pPr lvl="0"/>
            <a:r>
              <a:t>數據整合：將不同來源的數據統一管理</a:t>
            </a:r>
          </a:p>
          <a:p>
            <a:pPr lvl="0"/>
            <a:r>
              <a:t>數據分析：利用數據分析工具獲取洞察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客戶數據管理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實時回應：即時回應客戶需求和問題</a:t>
            </a:r>
          </a:p>
          <a:p>
            <a:pPr lvl="0"/>
            <a:r>
              <a:t>多渠道互動：整合電話、郵件、社群媒體等多種渠道</a:t>
            </a:r>
          </a:p>
          <a:p>
            <a:pPr lvl="0"/>
            <a:r>
              <a:t>個性化服務：根據數據提供定制化服務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即時互動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社群媒體與</a:t>
            </a:r>
            <a:r>
              <a:rPr lang="en-US" altLang="zh-TW" dirty="0"/>
              <a:t>CRM</a:t>
            </a:r>
          </a:p>
        </p:txBody>
      </p:sp>
    </p:spTree>
    <p:extLst>
      <p:ext uri="{BB962C8B-B14F-4D97-AF65-F5344CB8AC3E}">
        <p14:creationId xmlns:p14="http://schemas.microsoft.com/office/powerpoint/2010/main" val="408131799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0</TotalTime>
  <Words>322</Words>
  <Application>Microsoft Office PowerPoint</Application>
  <PresentationFormat>如螢幕大小 (4:3)</PresentationFormat>
  <Paragraphs>85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課程目標</vt:lpstr>
      <vt:lpstr>內容綱要</vt:lpstr>
      <vt:lpstr>PowerPoint 簡報</vt:lpstr>
      <vt:lpstr>數位化對CRM的影響</vt:lpstr>
      <vt:lpstr>數位化轉型</vt:lpstr>
      <vt:lpstr>客戶數據管理</vt:lpstr>
      <vt:lpstr>即時互動</vt:lpstr>
      <vt:lpstr>PowerPoint 簡報</vt:lpstr>
      <vt:lpstr>社群媒體與CRM</vt:lpstr>
      <vt:lpstr>社群媒體的重要性</vt:lpstr>
      <vt:lpstr>社群媒體數據分析</vt:lpstr>
      <vt:lpstr>社群媒體客戶服務</vt:lpstr>
      <vt:lpstr>PowerPoint 簡報</vt:lpstr>
      <vt:lpstr>大數據與AI在CRM中的應用</vt:lpstr>
      <vt:lpstr>大數據技術</vt:lpstr>
      <vt:lpstr>人工智慧（AI）技術</vt:lpstr>
      <vt:lpstr>應用案例</vt:lpstr>
      <vt:lpstr>PowerPoint 簡報</vt:lpstr>
      <vt:lpstr>成功的數位CRM案例</vt:lpstr>
      <vt:lpstr>企業A：社群媒體營銷策略</vt:lpstr>
      <vt:lpstr>企業B：AI客服系統</vt:lpstr>
      <vt:lpstr>企業C：大數據客戶分析</vt:lpstr>
      <vt:lpstr>PowerPoint 簡報</vt:lpstr>
      <vt:lpstr>活動：數位工具實作與應用討論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1</cp:revision>
  <dcterms:created xsi:type="dcterms:W3CDTF">1970-01-01T00:00:00Z</dcterms:created>
  <dcterms:modified xsi:type="dcterms:W3CDTF">2024-07-24T06:55:17Z</dcterms:modified>
</cp:coreProperties>
</file>