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705165"/>
            <a:ext cx="7772400" cy="1447060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3821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7553" y="1600200"/>
            <a:ext cx="8851037" cy="5121275"/>
          </a:xfrm>
        </p:spPr>
        <p:txBody>
          <a:bodyPr/>
          <a:lstStyle>
            <a:lvl1pPr marL="342900" indent="-342900">
              <a:defRPr lang="zh-TW" altLang="en-US" sz="4000" b="1" kern="1200" dirty="0" smtClean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marL="342900" lvl="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按一下以編輯母片文字樣式</a:t>
            </a:r>
          </a:p>
          <a:p>
            <a:pPr marL="342900" lvl="1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第二層</a:t>
            </a:r>
          </a:p>
          <a:p>
            <a:pPr marL="342900" lvl="2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第三層</a:t>
            </a:r>
          </a:p>
          <a:p>
            <a:pPr marL="342900" lvl="3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第四層</a:t>
            </a:r>
          </a:p>
          <a:p>
            <a:pPr marL="342900" lvl="4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</a:pPr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275208" y="152400"/>
            <a:ext cx="8753382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654566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337351" y="1460702"/>
            <a:ext cx="8495931" cy="2674054"/>
          </a:xfrm>
        </p:spPr>
        <p:txBody>
          <a:bodyPr anchor="b" anchorCtr="0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bg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34324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1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607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148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1760955"/>
            <a:ext cx="7772400" cy="2645945"/>
          </a:xfrm>
        </p:spPr>
        <p:txBody>
          <a:bodyPr anchor="b">
            <a:normAutofit/>
          </a:bodyPr>
          <a:lstStyle>
            <a:lvl1pPr marL="0" indent="0" algn="ctr" latinLnBrk="0">
              <a:buNone/>
              <a:defRPr lang="zh-TW" sz="66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6054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88225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陳擎文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B6D75E-AB01-41A6-8EB7-87D4FCCE9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客戶體驗管理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探討如何提升整體客戶體驗</a:t>
            </a:r>
          </a:p>
          <a:p>
            <a:pPr lvl="0"/>
            <a:r>
              <a:t>理解客戶體驗的定義與重要性</a:t>
            </a:r>
          </a:p>
          <a:p>
            <a:pPr lvl="0"/>
            <a:r>
              <a:t>分析影響客戶體驗的因素</a:t>
            </a:r>
          </a:p>
          <a:p>
            <a:pPr lvl="0"/>
            <a:r>
              <a:t>學習提升客戶體驗的策略</a:t>
            </a:r>
          </a:p>
          <a:p>
            <a:pPr lvl="0"/>
            <a:r>
              <a:t>進行成功案例分析</a:t>
            </a:r>
          </a:p>
          <a:p>
            <a:pPr lvl="0"/>
            <a:r>
              <a:t>設計客戶體驗改善計劃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課程目標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客戶體驗（Customer Experience, CX）：</a:t>
            </a:r>
            <a:r>
              <a:t> 指客戶在與企業互動的整個過程中，從首次接觸到購買、使用、售後服務等各個階段的綜合感受。</a:t>
            </a:r>
          </a:p>
          <a:p>
            <a:pPr lvl="0"/>
            <a:r>
              <a:rPr b="1"/>
              <a:t>重要性：</a:t>
            </a:r>
          </a:p>
          <a:p>
            <a:pPr lvl="1"/>
            <a:r>
              <a:rPr b="1"/>
              <a:t>提高客戶滿意度：</a:t>
            </a:r>
            <a:r>
              <a:t> 良好的客戶體驗能夠提升客戶的滿意度和忠誠度。</a:t>
            </a:r>
          </a:p>
          <a:p>
            <a:pPr lvl="1"/>
            <a:r>
              <a:rPr b="1"/>
              <a:t>促進口碑傳播：</a:t>
            </a:r>
            <a:r>
              <a:t> 滿意的客戶更容易進行口碑傳播，為企業帶來更多潛在客戶。</a:t>
            </a:r>
          </a:p>
          <a:p>
            <a:pPr lvl="1"/>
            <a:r>
              <a:rPr b="1"/>
              <a:t>增加企業競爭力：</a:t>
            </a:r>
            <a:r>
              <a:t> 優秀的客戶體驗能夠成為企業的重要競爭優勢。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客戶體驗的定義與重要性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b="1"/>
              <a:t>產品或服務質量：</a:t>
            </a:r>
            <a:r>
              <a:t> 產品或服務是否符合客戶期望，質量是否穩定。</a:t>
            </a:r>
          </a:p>
          <a:p>
            <a:pPr lvl="0"/>
            <a:r>
              <a:rPr b="1"/>
              <a:t>客戶服務：</a:t>
            </a:r>
            <a:r>
              <a:t> 客戶服務的響應速度、專業程度及處理問題的能力。</a:t>
            </a:r>
          </a:p>
          <a:p>
            <a:pPr lvl="0"/>
            <a:r>
              <a:rPr b="1"/>
              <a:t>購買流程：</a:t>
            </a:r>
            <a:r>
              <a:t> 購買流程是否簡便、快捷，是否能滿足客戶需求。</a:t>
            </a:r>
          </a:p>
          <a:p>
            <a:pPr lvl="0"/>
            <a:r>
              <a:rPr b="1"/>
              <a:t>品牌形象：</a:t>
            </a:r>
            <a:r>
              <a:t> 品牌的聲譽、價值觀及與客戶的情感聯繫。</a:t>
            </a:r>
          </a:p>
          <a:p>
            <a:pPr lvl="0"/>
            <a:r>
              <a:rPr b="1"/>
              <a:t>數位體驗：</a:t>
            </a:r>
            <a:r>
              <a:t> 網站、應用程式等數位渠道的使用便捷性及功能性。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影響客戶體驗的因素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b="1"/>
              <a:t>了解客戶需求：</a:t>
            </a:r>
            <a:r>
              <a:t> 通過市場調查、客戶反饋等方式了解客戶的真實需求和期望。</a:t>
            </a:r>
          </a:p>
          <a:p>
            <a:pPr lvl="0"/>
            <a:r>
              <a:rPr b="1"/>
              <a:t>改善服務質量：</a:t>
            </a:r>
            <a:r>
              <a:t> 提升服務質量，確保客戶在各個接觸點上都能得到高品質的服務。</a:t>
            </a:r>
          </a:p>
          <a:p>
            <a:pPr lvl="0"/>
            <a:r>
              <a:rPr b="1"/>
              <a:t>簡化流程：</a:t>
            </a:r>
            <a:r>
              <a:t> 優化購買流程，減少繁瑣的步驟，提升效率。</a:t>
            </a:r>
          </a:p>
          <a:p>
            <a:pPr lvl="0"/>
            <a:r>
              <a:rPr b="1"/>
              <a:t>個性化體驗：</a:t>
            </a:r>
            <a:r>
              <a:t> 根據客戶的喜好和需求提供個性化的產品和服務。</a:t>
            </a:r>
          </a:p>
          <a:p>
            <a:pPr lvl="0"/>
            <a:r>
              <a:rPr b="1"/>
              <a:t>持續改進：</a:t>
            </a:r>
            <a:r>
              <a:t> 定期收集客戶反饋，不斷改進和優化客戶體驗。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提升客戶體驗的策略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案例：Amazon的客戶體驗策略</a:t>
            </a:r>
          </a:p>
          <a:p>
            <a:pPr lvl="1"/>
            <a:r>
              <a:rPr b="1"/>
              <a:t>快速配送：</a:t>
            </a:r>
            <a:r>
              <a:t> Amazon 提供迅速且可靠的配送服務，滿足客戶對快速獲得商品的需求。</a:t>
            </a:r>
          </a:p>
          <a:p>
            <a:pPr lvl="1"/>
            <a:r>
              <a:rPr b="1"/>
              <a:t>客戶服務：</a:t>
            </a:r>
            <a:r>
              <a:t> 24/7 客戶服務支持，迅速解決客戶問題，提高滿意度。</a:t>
            </a:r>
          </a:p>
          <a:p>
            <a:pPr lvl="1"/>
            <a:r>
              <a:rPr b="1"/>
              <a:t>個性化推薦：</a:t>
            </a:r>
            <a:r>
              <a:t> 基於客戶購買歷史和瀏覽行為，提供個性化的產品推薦。</a:t>
            </a:r>
          </a:p>
          <a:p>
            <a:pPr lvl="1"/>
            <a:r>
              <a:rPr b="1"/>
              <a:t>便捷退貨：</a:t>
            </a:r>
            <a:r>
              <a:t> 提供簡便的退貨流程，減少客戶的購買風險感。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成功案例分析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活動目標：</a:t>
            </a:r>
            <a:r>
              <a:t> 設計一個針對提升客戶體驗的改善計劃。</a:t>
            </a:r>
          </a:p>
          <a:p>
            <a:pPr lvl="0"/>
            <a:r>
              <a:rPr b="1"/>
              <a:t>分組討論：</a:t>
            </a:r>
            <a:r>
              <a:t> 每組選擇一個案例或企業，分析其客戶體驗問題並設計改善方案。</a:t>
            </a:r>
          </a:p>
          <a:p>
            <a:pPr lvl="0"/>
            <a:r>
              <a:rPr b="1"/>
              <a:t>方案呈現：</a:t>
            </a:r>
            <a:r>
              <a:t> 各組展示其改善計劃，分享如何通過策略提升客戶體驗。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客戶體驗改善計劃設計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-粗體大字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4-粗體大字" id="{FAB37755-8BFD-40C9-964E-A3E00EB2AC0B}" vid="{1590615A-8909-46AD-9BAB-84E7CBD62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佈景主題4-粗體大字</Template>
  <TotalTime>15</TotalTime>
  <Words>159</Words>
  <Application>Microsoft Office PowerPoint</Application>
  <PresentationFormat>如螢幕大小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Segoe Condensed</vt:lpstr>
      <vt:lpstr>微軟正黑體</vt:lpstr>
      <vt:lpstr>Arial</vt:lpstr>
      <vt:lpstr>Bookman Old Style</vt:lpstr>
      <vt:lpstr>佈景主題4-粗體大字</vt:lpstr>
      <vt:lpstr>陳擎文</vt:lpstr>
      <vt:lpstr>課程目標</vt:lpstr>
      <vt:lpstr>客戶體驗的定義與重要性</vt:lpstr>
      <vt:lpstr>影響客戶體驗的因素</vt:lpstr>
      <vt:lpstr>提升客戶體驗的策略</vt:lpstr>
      <vt:lpstr>成功案例分析</vt:lpstr>
      <vt:lpstr>客戶體驗改善計劃設計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陳擎文</dc:title>
  <dc:creator/>
  <cp:keywords/>
  <cp:lastModifiedBy>User</cp:lastModifiedBy>
  <cp:revision>2</cp:revision>
  <dcterms:created xsi:type="dcterms:W3CDTF">1970-01-01T00:00:00Z</dcterms:created>
  <dcterms:modified xsi:type="dcterms:W3CDTF">2024-07-24T09:05:08Z</dcterms:modified>
</cp:coreProperties>
</file>