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7209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32028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36084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9473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000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659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B01228-CACF-42D1-BA88-ED02AD785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CRM</a:t>
            </a:r>
            <a:r>
              <a:rPr lang="zh-TW" altLang="en-US" dirty="0"/>
              <a:t>的未來趨勢</a:t>
            </a:r>
            <a:endParaRPr lang="en-US" altLang="zh-TW" dirty="0"/>
          </a:p>
          <a:p>
            <a:r>
              <a:rPr lang="zh-TW" altLang="en-US" dirty="0"/>
              <a:t>與挑戰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了解CRM的最新技術趨勢</a:t>
            </a:r>
          </a:p>
          <a:p>
            <a:pPr lvl="0"/>
            <a:r>
              <a:t>探討未來的挑戰與機遇</a:t>
            </a:r>
          </a:p>
          <a:p>
            <a:pPr lvl="0"/>
            <a:r>
              <a:t>分析成功案例與展望未來</a:t>
            </a:r>
          </a:p>
          <a:p>
            <a:pPr lvl="0"/>
            <a:r>
              <a:t>總結課程內容並進行討論</a:t>
            </a:r>
          </a:p>
          <a:p>
            <a:pPr lvl="0"/>
            <a:r>
              <a:t>進行前瞻性討論與課程總結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人工智能（AI）：</a:t>
            </a:r>
            <a:r>
              <a:t> 利用AI技術進行客戶數據分析、預測客戶行為和提供智能化客戶服務。</a:t>
            </a:r>
          </a:p>
          <a:p>
            <a:pPr lvl="1"/>
            <a:r>
              <a:rPr b="1"/>
              <a:t>聊天機器人：</a:t>
            </a:r>
            <a:r>
              <a:t> 自動回應客戶問題，提供即時支持。</a:t>
            </a:r>
          </a:p>
          <a:p>
            <a:pPr lvl="1"/>
            <a:r>
              <a:rPr b="1"/>
              <a:t>預測分析：</a:t>
            </a:r>
            <a:r>
              <a:t> 通過數據分析預測客戶需求和行為，提升決策質量。</a:t>
            </a:r>
          </a:p>
          <a:p>
            <a:pPr lvl="0"/>
            <a:r>
              <a:rPr b="1"/>
              <a:t>大數據分析：</a:t>
            </a:r>
            <a:r>
              <a:t> 利用大數據技術收集和分析大量的客戶數據，洞察客戶行為和市場趨勢。</a:t>
            </a:r>
          </a:p>
          <a:p>
            <a:pPr lvl="1"/>
            <a:r>
              <a:rPr b="1"/>
              <a:t>實時分析：</a:t>
            </a:r>
            <a:r>
              <a:t> 即時處理和分析數據，快速響應市場變化。</a:t>
            </a:r>
          </a:p>
          <a:p>
            <a:pPr lvl="0"/>
            <a:r>
              <a:rPr b="1"/>
              <a:t>雲計算：</a:t>
            </a:r>
            <a:r>
              <a:t> 雲端CRM系統提供靈活的數據存儲和管理方案，支持企業在任何地方訪問和管理客戶數據。</a:t>
            </a:r>
          </a:p>
          <a:p>
            <a:pPr lvl="1"/>
            <a:r>
              <a:rPr b="1"/>
              <a:t>SaaS（軟件即服務）：</a:t>
            </a:r>
            <a:r>
              <a:t> 提供基於雲端的CRM系統，降低企業IT成本。</a:t>
            </a:r>
          </a:p>
          <a:p>
            <a:pPr lvl="0"/>
            <a:r>
              <a:rPr b="1"/>
              <a:t>整合技術：</a:t>
            </a:r>
            <a:r>
              <a:t> CRM系統與其他業務系統（如ERP、電子郵件營銷系統）無縫整合，提高業務運營效率。</a:t>
            </a:r>
          </a:p>
          <a:p>
            <a:pPr lvl="1"/>
            <a:r>
              <a:rPr b="1"/>
              <a:t>API接口：</a:t>
            </a:r>
            <a:r>
              <a:t> 使不同系統之間的數據共享和整合變得更加便捷。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CRM的最新技術趨勢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數據隱私與安全：</a:t>
            </a:r>
            <a:r>
              <a:t> 隨著數據量的增加，保障客戶數據隱私和安全成為一大挑戰。</a:t>
            </a:r>
          </a:p>
          <a:p>
            <a:pPr lvl="1"/>
            <a:r>
              <a:rPr b="1"/>
              <a:t>合規性問題：</a:t>
            </a:r>
            <a:r>
              <a:t> 企業需要遵守各種數據保護法規，如GDPR。</a:t>
            </a:r>
          </a:p>
          <a:p>
            <a:pPr lvl="0"/>
            <a:r>
              <a:rPr b="1"/>
              <a:t>技術快速變化：</a:t>
            </a:r>
            <a:r>
              <a:t> CRM技術不斷更新，企業需要及時適應新的技術趨勢，保持競爭力。</a:t>
            </a:r>
          </a:p>
          <a:p>
            <a:pPr lvl="1"/>
            <a:r>
              <a:rPr b="1"/>
              <a:t>技術學習曲線：</a:t>
            </a:r>
            <a:r>
              <a:t> 員工需要學習新技術，可能涉及額外的培訓和適應期。</a:t>
            </a:r>
          </a:p>
          <a:p>
            <a:pPr lvl="0"/>
            <a:r>
              <a:rPr b="1"/>
              <a:t>客戶期望升高：</a:t>
            </a:r>
            <a:r>
              <a:t> 客戶對個性化和即時服務的期望不斷提高，企業需要提供更高品質的客戶體驗。</a:t>
            </a:r>
          </a:p>
          <a:p>
            <a:pPr lvl="1"/>
            <a:r>
              <a:rPr b="1"/>
              <a:t>需求變化：</a:t>
            </a:r>
            <a:r>
              <a:t> 企業需要快速響應市場和客戶需求的變化。</a:t>
            </a:r>
          </a:p>
          <a:p>
            <a:pPr lvl="0"/>
            <a:r>
              <a:rPr b="1"/>
              <a:t>整合挑戰：</a:t>
            </a:r>
            <a:r>
              <a:t> 將新技術與現有系統整合可能會面臨技術和操作上的挑戰。</a:t>
            </a:r>
          </a:p>
          <a:p>
            <a:pPr lvl="1"/>
            <a:r>
              <a:rPr b="1"/>
              <a:t>兼容性問題：</a:t>
            </a:r>
            <a:r>
              <a:t> 新舊系統之間的數據兼容性和系統互操作性需要考慮。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未來的挑戰與機遇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案例：Salesforce的創新</a:t>
            </a:r>
          </a:p>
          <a:p>
            <a:pPr lvl="1"/>
            <a:r>
              <a:rPr b="1"/>
              <a:t>AI功能：</a:t>
            </a:r>
            <a:r>
              <a:t> Salesforce利用AI技術提升客戶服務，提供智能化的銷售預測和客戶洞察。</a:t>
            </a:r>
          </a:p>
          <a:p>
            <a:pPr lvl="1"/>
            <a:r>
              <a:rPr b="1"/>
              <a:t>雲端解決方案：</a:t>
            </a:r>
            <a:r>
              <a:t> Salesforce的雲端CRM系統支持靈活的業務需求，並與其他系統進行整合。</a:t>
            </a:r>
          </a:p>
          <a:p>
            <a:pPr lvl="0"/>
            <a:r>
              <a:rPr b="1"/>
              <a:t>未來展望：</a:t>
            </a:r>
          </a:p>
          <a:p>
            <a:pPr lvl="1"/>
            <a:r>
              <a:rPr b="1"/>
              <a:t>自動化服務：</a:t>
            </a:r>
            <a:r>
              <a:t> 自動化技術將使客戶服務更加高效，減少人工干預。</a:t>
            </a:r>
          </a:p>
          <a:p>
            <a:pPr lvl="1"/>
            <a:r>
              <a:rPr b="1"/>
              <a:t>個性化體驗：</a:t>
            </a:r>
            <a:r>
              <a:t> 隨著技術進步，企業將能提供更加精確和個性化的客戶體驗。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案例分析與展望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課程總結：</a:t>
            </a:r>
          </a:p>
          <a:p>
            <a:pPr lvl="1"/>
            <a:r>
              <a:t>回顧CRM的基本概念、技術趨勢和未來挑戰。</a:t>
            </a:r>
          </a:p>
          <a:p>
            <a:pPr lvl="1"/>
            <a:r>
              <a:t>討論CRM系統的實施和管理要點。</a:t>
            </a:r>
          </a:p>
          <a:p>
            <a:pPr lvl="0"/>
            <a:r>
              <a:rPr b="1"/>
              <a:t>討論：</a:t>
            </a:r>
          </a:p>
          <a:p>
            <a:pPr lvl="1"/>
            <a:r>
              <a:t>分享學習心得和實施CRM系統的經驗。</a:t>
            </a:r>
          </a:p>
          <a:p>
            <a:pPr lvl="1"/>
            <a:r>
              <a:t>討論如何應對未來的挑戰，抓住技術帶來的機遇。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課程總結與討論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前瞻性討論：</a:t>
            </a:r>
          </a:p>
          <a:p>
            <a:pPr lvl="1"/>
            <a:r>
              <a:t>探討未來CRM技術的發展趨勢和潛在影響。</a:t>
            </a:r>
          </a:p>
          <a:p>
            <a:pPr lvl="1"/>
            <a:r>
              <a:t>討論企業如何適應這些趨勢，保持市場競爭力。</a:t>
            </a:r>
          </a:p>
          <a:p>
            <a:pPr lvl="0"/>
            <a:r>
              <a:rPr b="1"/>
              <a:t>課程總結：</a:t>
            </a:r>
          </a:p>
          <a:p>
            <a:pPr lvl="1"/>
            <a:r>
              <a:t>總結本單元所學的主要內容。</a:t>
            </a:r>
          </a:p>
          <a:p>
            <a:pPr lvl="1"/>
            <a:r>
              <a:t>收集學員對課程內容的反饋和建議，改進未來的課程設計。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前瞻性討論與課程總結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219</Words>
  <Application>Microsoft Office PowerPoint</Application>
  <PresentationFormat>如螢幕大小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CRM的最新技術趨勢</vt:lpstr>
      <vt:lpstr>未來的挑戰與機遇</vt:lpstr>
      <vt:lpstr>案例分析與展望</vt:lpstr>
      <vt:lpstr>課程總結與討論</vt:lpstr>
      <vt:lpstr>前瞻性討論與課程總結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1</cp:revision>
  <dcterms:created xsi:type="dcterms:W3CDTF">1970-01-01T00:00:00Z</dcterms:created>
  <dcterms:modified xsi:type="dcterms:W3CDTF">2024-07-24T09:05:14Z</dcterms:modified>
</cp:coreProperties>
</file>