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94" r:id="rId5"/>
    <p:sldId id="262" r:id="rId6"/>
    <p:sldId id="293" r:id="rId7"/>
    <p:sldId id="264" r:id="rId8"/>
    <p:sldId id="266" r:id="rId9"/>
    <p:sldId id="268" r:id="rId10"/>
    <p:sldId id="270" r:id="rId11"/>
    <p:sldId id="272" r:id="rId12"/>
    <p:sldId id="295" r:id="rId13"/>
    <p:sldId id="274" r:id="rId14"/>
    <p:sldId id="259" r:id="rId15"/>
    <p:sldId id="276" r:id="rId16"/>
    <p:sldId id="278" r:id="rId17"/>
    <p:sldId id="280" r:id="rId18"/>
    <p:sldId id="282" r:id="rId19"/>
    <p:sldId id="284" r:id="rId20"/>
    <p:sldId id="296" r:id="rId21"/>
    <p:sldId id="286" r:id="rId22"/>
    <p:sldId id="297" r:id="rId23"/>
    <p:sldId id="288" r:id="rId24"/>
    <p:sldId id="298" r:id="rId25"/>
    <p:sldId id="290" r:id="rId26"/>
    <p:sldId id="289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50310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8647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2903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2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91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5075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ED3239-0285-4A62-B595-ACE90DEAA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CRM</a:t>
            </a:r>
            <a:r>
              <a:rPr lang="zh-TW" altLang="en-US" dirty="0"/>
              <a:t>的未來趨勢</a:t>
            </a:r>
            <a:endParaRPr lang="en-US" altLang="zh-TW" dirty="0"/>
          </a:p>
          <a:p>
            <a:r>
              <a:rPr lang="zh-TW" altLang="en-US" dirty="0"/>
              <a:t>與挑戰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實時數據收集</a:t>
            </a:r>
          </a:p>
          <a:p>
            <a:pPr lvl="0"/>
            <a:r>
              <a:t>智能設備互聯</a:t>
            </a:r>
          </a:p>
          <a:p>
            <a:pPr lvl="0"/>
            <a:r>
              <a:t>提升客戶體驗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物聯網（IoT）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24/7客戶支持</a:t>
            </a:r>
          </a:p>
          <a:p>
            <a:pPr lvl="0"/>
            <a:r>
              <a:t>提高回應速度</a:t>
            </a:r>
          </a:p>
          <a:p>
            <a:pPr lvl="0"/>
            <a:r>
              <a:t>減少人力成本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聲音助理與聊天機器人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未來的挑戰與機遇</a:t>
            </a:r>
          </a:p>
        </p:txBody>
      </p:sp>
    </p:spTree>
    <p:extLst>
      <p:ext uri="{BB962C8B-B14F-4D97-AF65-F5344CB8AC3E}">
        <p14:creationId xmlns:p14="http://schemas.microsoft.com/office/powerpoint/2010/main" val="223779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資料隱私與安全</a:t>
            </a:r>
          </a:p>
          <a:p>
            <a:pPr lvl="0"/>
            <a:r>
              <a:t>系統整合與互操作性</a:t>
            </a:r>
          </a:p>
          <a:p>
            <a:pPr lvl="0"/>
            <a:r>
              <a:t>客戶期望的提升</a:t>
            </a:r>
          </a:p>
          <a:p>
            <a:pPr lvl="0"/>
            <a:r>
              <a:t>技術進步的速度</a:t>
            </a:r>
          </a:p>
          <a:p>
            <a:pPr lvl="0"/>
            <a:r>
              <a:t>市場競爭加劇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未來的挑戰與機遇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數據隱私與安全：</a:t>
            </a:r>
            <a:r>
              <a:t> 隨著數據量的增加，保障客戶數據隱私和安全成為一大挑戰。</a:t>
            </a:r>
          </a:p>
          <a:p>
            <a:pPr lvl="1"/>
            <a:r>
              <a:rPr b="1"/>
              <a:t>合規性問題：</a:t>
            </a:r>
            <a:r>
              <a:t> 企業需要遵守各種數據保護法規，如GDPR。</a:t>
            </a:r>
          </a:p>
          <a:p>
            <a:pPr lvl="0"/>
            <a:r>
              <a:rPr b="1"/>
              <a:t>技術快速變化：</a:t>
            </a:r>
            <a:r>
              <a:t> CRM技術不斷更新，企業需要及時適應新的技術趨勢，保持競爭力。</a:t>
            </a:r>
          </a:p>
          <a:p>
            <a:pPr lvl="1"/>
            <a:r>
              <a:rPr b="1"/>
              <a:t>技術學習曲線：</a:t>
            </a:r>
            <a:r>
              <a:t> 員工需要學習新技術，可能涉及額外的培訓和適應期。</a:t>
            </a:r>
          </a:p>
          <a:p>
            <a:pPr lvl="0"/>
            <a:r>
              <a:rPr b="1"/>
              <a:t>客戶期望升高：</a:t>
            </a:r>
            <a:r>
              <a:t> 客戶對個性化和即時服務的期望不斷提高，企業需要提供更高品質的客戶體驗。</a:t>
            </a:r>
          </a:p>
          <a:p>
            <a:pPr lvl="1"/>
            <a:r>
              <a:rPr b="1"/>
              <a:t>需求變化：</a:t>
            </a:r>
            <a:r>
              <a:t> 企業需要快速響應市場和客戶需求的變化。</a:t>
            </a:r>
          </a:p>
          <a:p>
            <a:pPr lvl="0"/>
            <a:r>
              <a:rPr b="1"/>
              <a:t>整合挑戰：</a:t>
            </a:r>
            <a:r>
              <a:t> 將新技術與現有系統整合可能會面臨技術和操作上的挑戰。</a:t>
            </a:r>
          </a:p>
          <a:p>
            <a:pPr lvl="1"/>
            <a:r>
              <a:rPr b="1"/>
              <a:t>兼容性問題：</a:t>
            </a:r>
            <a:r>
              <a:t> 新舊系統之間的數據兼容性和系統互操作性需要考慮。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未來的挑戰與機遇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數據保護法規</a:t>
            </a:r>
          </a:p>
          <a:p>
            <a:pPr lvl="0"/>
            <a:r>
              <a:t>客戶數據管理</a:t>
            </a:r>
          </a:p>
          <a:p>
            <a:pPr lvl="0"/>
            <a:r>
              <a:t>安全技術應用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資料隱私與安全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多平台整合</a:t>
            </a:r>
          </a:p>
          <a:p>
            <a:pPr lvl="0"/>
            <a:r>
              <a:t>系統兼容性</a:t>
            </a:r>
          </a:p>
          <a:p>
            <a:pPr lvl="0"/>
            <a:r>
              <a:t>數據一致性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系統整合與互操作性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個性化需求</a:t>
            </a:r>
          </a:p>
          <a:p>
            <a:pPr lvl="0"/>
            <a:r>
              <a:t>即時滿足</a:t>
            </a:r>
          </a:p>
          <a:p>
            <a:pPr lvl="0"/>
            <a:r>
              <a:t>高品質服務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客戶期望的提升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持續創新</a:t>
            </a:r>
          </a:p>
          <a:p>
            <a:pPr lvl="0"/>
            <a:r>
              <a:t>技術更新</a:t>
            </a:r>
          </a:p>
          <a:p>
            <a:pPr lvl="0"/>
            <a:r>
              <a:t>員工技能提升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技術進步的速度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差異化策略</a:t>
            </a:r>
          </a:p>
          <a:p>
            <a:pPr lvl="0"/>
            <a:r>
              <a:t>競爭優勢</a:t>
            </a:r>
          </a:p>
          <a:p>
            <a:pPr lvl="0"/>
            <a:r>
              <a:t>客戶忠誠度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市場競爭加劇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了解CRM的最新趨勢與未來挑戰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案例分析與展望</a:t>
            </a:r>
          </a:p>
        </p:txBody>
      </p:sp>
    </p:spTree>
    <p:extLst>
      <p:ext uri="{BB962C8B-B14F-4D97-AF65-F5344CB8AC3E}">
        <p14:creationId xmlns:p14="http://schemas.microsoft.com/office/powerpoint/2010/main" val="105337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案例1：Salesforce</a:t>
            </a:r>
          </a:p>
          <a:p>
            <a:pPr lvl="0"/>
            <a:r>
              <a:rPr b="1"/>
              <a:t>策略</a:t>
            </a:r>
            <a:r>
              <a:t>：AI與大數據應用</a:t>
            </a:r>
          </a:p>
          <a:p>
            <a:pPr lvl="0"/>
            <a:r>
              <a:rPr b="1"/>
              <a:t>效果</a:t>
            </a:r>
            <a:r>
              <a:t>：提升客戶預測精度與服務水平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案例2：HubSpot</a:t>
            </a:r>
          </a:p>
          <a:p>
            <a:pPr lvl="0"/>
            <a:r>
              <a:rPr b="1"/>
              <a:t>策略</a:t>
            </a:r>
            <a:r>
              <a:t>：雲端整合與自動化</a:t>
            </a:r>
          </a:p>
          <a:p>
            <a:pPr lvl="0"/>
            <a:r>
              <a:rPr b="1"/>
              <a:t>效果</a:t>
            </a:r>
            <a:r>
              <a:t>：提高工作效率與客戶滿意度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案例分析與展望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課程總結與討論</a:t>
            </a:r>
          </a:p>
        </p:txBody>
      </p:sp>
    </p:spTree>
    <p:extLst>
      <p:ext uri="{BB962C8B-B14F-4D97-AF65-F5344CB8AC3E}">
        <p14:creationId xmlns:p14="http://schemas.microsoft.com/office/powerpoint/2010/main" val="213286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重點回顧</a:t>
            </a:r>
          </a:p>
          <a:p>
            <a:pPr lvl="0"/>
            <a:r>
              <a:t>問題解答</a:t>
            </a:r>
          </a:p>
          <a:p>
            <a:pPr lvl="0"/>
            <a:r>
              <a:t>討論未來趨勢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課程總結與討論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活動：前瞻性討論與課程總結</a:t>
            </a:r>
          </a:p>
        </p:txBody>
      </p:sp>
    </p:spTree>
    <p:extLst>
      <p:ext uri="{BB962C8B-B14F-4D97-AF65-F5344CB8AC3E}">
        <p14:creationId xmlns:p14="http://schemas.microsoft.com/office/powerpoint/2010/main" val="9427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分組討論未來趨勢與挑戰</a:t>
            </a:r>
          </a:p>
          <a:p>
            <a:pPr lvl="0"/>
            <a:r>
              <a:t>每組分享討論結果</a:t>
            </a:r>
          </a:p>
          <a:p>
            <a:pPr lvl="0"/>
            <a:r>
              <a:t>全班總結與展望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活動：前瞻性討論與課程總結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Payne, A., &amp; Frow, P. (2005). </a:t>
            </a:r>
            <a:r>
              <a:rPr b="1"/>
              <a:t>A Strategic Framework for Customer Relationship Management</a:t>
            </a:r>
            <a:r>
              <a:t>.</a:t>
            </a:r>
          </a:p>
          <a:p>
            <a:pPr lvl="0"/>
            <a:r>
              <a:t>Buttle, F., &amp; Maklan, S. (2019). </a:t>
            </a:r>
            <a:r>
              <a:rPr b="1"/>
              <a:t>Customer Relationship Management: Concepts and Technologies</a:t>
            </a:r>
            <a:r>
              <a:t>.</a:t>
            </a:r>
          </a:p>
          <a:p>
            <a:pPr lvl="0"/>
            <a:r>
              <a:t>Berson, A., Smith, S. J., &amp; Thearling, K. (2000). </a:t>
            </a:r>
            <a:r>
              <a:rPr b="1"/>
              <a:t>Building Data Mining Applications for CRM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CRM的最新技術趨勢</a:t>
            </a:r>
          </a:p>
          <a:p>
            <a:pPr lvl="0"/>
            <a:r>
              <a:rPr dirty="0"/>
              <a:t>未來的挑戰與機遇</a:t>
            </a:r>
          </a:p>
          <a:p>
            <a:pPr lvl="0"/>
            <a:r>
              <a:rPr dirty="0"/>
              <a:t>案例分析與展望</a:t>
            </a:r>
          </a:p>
          <a:p>
            <a:pPr lvl="0"/>
            <a:r>
              <a:rPr dirty="0"/>
              <a:t>課程總結與討論</a:t>
            </a:r>
          </a:p>
          <a:p>
            <a:pPr lvl="0"/>
            <a:r>
              <a:rPr dirty="0"/>
              <a:t>活動：前瞻性討論與課程總結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dirty="0"/>
              <a:t>CRM</a:t>
            </a:r>
            <a:r>
              <a:rPr lang="zh-TW" altLang="en-US" dirty="0"/>
              <a:t>的最新技術趨勢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人工智慧（AI）與機器學習（ML）</a:t>
            </a:r>
          </a:p>
          <a:p>
            <a:pPr lvl="0"/>
            <a:r>
              <a:t>大數據與數據分析</a:t>
            </a:r>
          </a:p>
          <a:p>
            <a:pPr lvl="0"/>
            <a:r>
              <a:t>雲端技術</a:t>
            </a:r>
          </a:p>
          <a:p>
            <a:pPr lvl="0"/>
            <a:r>
              <a:t>物聯網（IoT）</a:t>
            </a:r>
          </a:p>
          <a:p>
            <a:pPr lvl="0"/>
            <a:r>
              <a:t>聲音助理與聊天機器人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CRM的最新技術趨勢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人工智能（AI）：</a:t>
            </a:r>
            <a:r>
              <a:t> 利用AI技術進行客戶數據分析、預測客戶行為和提供智能化客戶服務。</a:t>
            </a:r>
          </a:p>
          <a:p>
            <a:pPr lvl="1"/>
            <a:r>
              <a:rPr b="1"/>
              <a:t>聊天機器人：</a:t>
            </a:r>
            <a:r>
              <a:t> 自動回應客戶問題，提供即時支持。</a:t>
            </a:r>
          </a:p>
          <a:p>
            <a:pPr lvl="1"/>
            <a:r>
              <a:rPr b="1"/>
              <a:t>預測分析：</a:t>
            </a:r>
            <a:r>
              <a:t> 通過數據分析預測客戶需求和行為，提升決策質量。</a:t>
            </a:r>
          </a:p>
          <a:p>
            <a:pPr lvl="0"/>
            <a:r>
              <a:rPr b="1"/>
              <a:t>大數據分析：</a:t>
            </a:r>
            <a:r>
              <a:t> 利用大數據技術收集和分析大量的客戶數據，洞察客戶行為和市場趨勢。</a:t>
            </a:r>
          </a:p>
          <a:p>
            <a:pPr lvl="1"/>
            <a:r>
              <a:rPr b="1"/>
              <a:t>實時分析：</a:t>
            </a:r>
            <a:r>
              <a:t> 即時處理和分析數據，快速響應市場變化。</a:t>
            </a:r>
          </a:p>
          <a:p>
            <a:pPr lvl="0"/>
            <a:r>
              <a:rPr b="1"/>
              <a:t>雲計算：</a:t>
            </a:r>
            <a:r>
              <a:t> 雲端CRM系統提供靈活的數據存儲和管理方案，支持企業在任何地方訪問和管理客戶數據。</a:t>
            </a:r>
          </a:p>
          <a:p>
            <a:pPr lvl="1"/>
            <a:r>
              <a:rPr b="1"/>
              <a:t>SaaS（軟件即服務）：</a:t>
            </a:r>
            <a:r>
              <a:t> 提供基於雲端的CRM系統，降低企業IT成本。</a:t>
            </a:r>
          </a:p>
          <a:p>
            <a:pPr lvl="0"/>
            <a:r>
              <a:rPr b="1"/>
              <a:t>整合技術：</a:t>
            </a:r>
            <a:r>
              <a:t> CRM系統與其他業務系統（如ERP、電子郵件營銷系統）無縫整合，提高業務運營效率。</a:t>
            </a:r>
          </a:p>
          <a:p>
            <a:pPr lvl="1"/>
            <a:r>
              <a:rPr b="1"/>
              <a:t>API接口：</a:t>
            </a:r>
            <a:r>
              <a:t> 使不同系統之間的數據共享和整合變得更加便捷。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CRM的最新技術趨勢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客戶行為預測</a:t>
            </a:r>
          </a:p>
          <a:p>
            <a:pPr lvl="0"/>
            <a:r>
              <a:t>自動化客戶服務</a:t>
            </a:r>
          </a:p>
          <a:p>
            <a:pPr lvl="0"/>
            <a:r>
              <a:t>個性化推薦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人工智慧（AI）與機器學習（ML）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客戶洞察</a:t>
            </a:r>
          </a:p>
          <a:p>
            <a:pPr lvl="0"/>
            <a:r>
              <a:t>預測分析</a:t>
            </a:r>
          </a:p>
          <a:p>
            <a:pPr lvl="0"/>
            <a:r>
              <a:t>決策支持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大數據與數據分析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隨時隨地訪問</a:t>
            </a:r>
          </a:p>
          <a:p>
            <a:pPr lvl="0"/>
            <a:r>
              <a:t>整合與擴展</a:t>
            </a:r>
          </a:p>
          <a:p>
            <a:pPr lvl="0"/>
            <a:r>
              <a:t>成本效益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雲端技術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4</TotalTime>
  <Words>343</Words>
  <Application>Microsoft Office PowerPoint</Application>
  <PresentationFormat>如螢幕大小 (4:3)</PresentationFormat>
  <Paragraphs>107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內容綱要</vt:lpstr>
      <vt:lpstr>PowerPoint 簡報</vt:lpstr>
      <vt:lpstr>CRM的最新技術趨勢</vt:lpstr>
      <vt:lpstr>CRM的最新技術趨勢</vt:lpstr>
      <vt:lpstr>人工智慧（AI）與機器學習（ML）</vt:lpstr>
      <vt:lpstr>大數據與數據分析</vt:lpstr>
      <vt:lpstr>雲端技術</vt:lpstr>
      <vt:lpstr>物聯網（IoT）</vt:lpstr>
      <vt:lpstr>聲音助理與聊天機器人</vt:lpstr>
      <vt:lpstr>PowerPoint 簡報</vt:lpstr>
      <vt:lpstr>未來的挑戰與機遇</vt:lpstr>
      <vt:lpstr>未來的挑戰與機遇</vt:lpstr>
      <vt:lpstr>資料隱私與安全</vt:lpstr>
      <vt:lpstr>系統整合與互操作性</vt:lpstr>
      <vt:lpstr>客戶期望的提升</vt:lpstr>
      <vt:lpstr>技術進步的速度</vt:lpstr>
      <vt:lpstr>市場競爭加劇</vt:lpstr>
      <vt:lpstr>PowerPoint 簡報</vt:lpstr>
      <vt:lpstr>案例分析與展望</vt:lpstr>
      <vt:lpstr>PowerPoint 簡報</vt:lpstr>
      <vt:lpstr>課程總結與討論</vt:lpstr>
      <vt:lpstr>PowerPoint 簡報</vt:lpstr>
      <vt:lpstr>活動：前瞻性討論與課程總結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2</cp:revision>
  <dcterms:created xsi:type="dcterms:W3CDTF">1970-01-01T00:00:00Z</dcterms:created>
  <dcterms:modified xsi:type="dcterms:W3CDTF">2024-07-24T09:04:52Z</dcterms:modified>
</cp:coreProperties>
</file>