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0303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48270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947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90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61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34358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單元 3：市場區隔與目標客戶選擇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67AE7D-D948-4597-9210-DBC64C958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模擬練習成果展示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各組展示其市場區隔策略的結果。 - 分享每組在模擬過程中的發現和挑戰。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第9頁：模擬練習成果展示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活動總結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回顧模擬練習中的主要學習點。 - 討論如何將這些策略應用於實際市場分析中。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第10頁：活動總結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市場區隔的挑戰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數據收集困難：</a:t>
            </a:r>
            <a:r>
              <a:t> 收集和分析市場數據可能會遇到困難。 - </a:t>
            </a:r>
            <a:r>
              <a:rPr b="1"/>
              <a:t>區隔過於細分：</a:t>
            </a:r>
            <a:r>
              <a:t> 過度細分市場可能會導致市場規模過小，難以實現盈利。 - </a:t>
            </a:r>
            <a:r>
              <a:rPr b="1"/>
              <a:t>競爭壓力：</a:t>
            </a:r>
            <a:r>
              <a:t> 各個區隔中的競爭可能會很激烈。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第11頁：市場區隔的挑戰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市場區隔的未來趨勢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大數據分析：</a:t>
            </a:r>
            <a:r>
              <a:t> 利用大數據來精準劃分市場區隔。 - </a:t>
            </a:r>
            <a:r>
              <a:rPr b="1"/>
              <a:t>人工智能：</a:t>
            </a:r>
            <a:r>
              <a:t> AI技術在市場區隔分析中的應用。 - </a:t>
            </a:r>
            <a:r>
              <a:rPr b="1"/>
              <a:t>個性化需求：</a:t>
            </a:r>
            <a:r>
              <a:t> 越來越多的企業採用個性化市場區隔策略，以滿足客戶的獨特需求。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第12頁：市場區隔的未來趨勢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市場區隔相關工具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數據分析工具：</a:t>
            </a:r>
            <a:r>
              <a:t> 如Google Analytics, Tableau - </a:t>
            </a:r>
            <a:r>
              <a:rPr b="1"/>
              <a:t>市場研究工具：</a:t>
            </a:r>
            <a:r>
              <a:t> 如SurveyMonkey, Qualtrics - </a:t>
            </a:r>
            <a:r>
              <a:rPr b="1"/>
              <a:t>CRM系統：</a:t>
            </a:r>
            <a:r>
              <a:t> 如Salesforce, HubSpot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第13頁：市場區隔相關工具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參考資料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《市場營銷管理》</a:t>
            </a:r>
            <a:r>
              <a:t> by Philip Kotler - </a:t>
            </a:r>
            <a:r>
              <a:rPr b="1"/>
              <a:t>《消費者行為學》</a:t>
            </a:r>
            <a:r>
              <a:t> by Leon G. Schiffman - </a:t>
            </a:r>
            <a:r>
              <a:rPr b="1"/>
              <a:t>《數據驅動市場營銷》</a:t>
            </a:r>
            <a:r>
              <a:t> by Gary Angel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第14頁：參考資料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問題與討論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問題解答時間 - 討論與問題的解決方案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第15頁：問題與討論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課程目標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理解市場區隔的基本概念 - 學習市場區隔的步驟 - 掌握如何選擇目標客戶的策略 - 分析成功的案例 - 進行市場區隔策略討論與模擬練習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第1頁：課程目標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市場區隔的概念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市場區隔（Market Segmentation）是將市場劃分為具有相似需求和特徵的子市場或群體的過程。 - 目的是為了更精確地滿足不同客戶群體的需求，從而提升市場營銷的效果。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第2頁：市場區隔的概念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市場區隔的類型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地理區隔：</a:t>
            </a:r>
            <a:r>
              <a:t> 根據客戶的地理位置進行劃分，如國家、地區、城市等。 - </a:t>
            </a:r>
            <a:r>
              <a:rPr b="1"/>
              <a:t>人口統計區隔：</a:t>
            </a:r>
            <a:r>
              <a:t> 根據年齡、性別、收入、教育程度等人口特徵進行劃分。 - </a:t>
            </a:r>
            <a:r>
              <a:rPr b="1"/>
              <a:t>心理區隔：</a:t>
            </a:r>
            <a:r>
              <a:t> 根據客戶的生活方式、價值觀、興趣等心理特徵進行劃分。 - </a:t>
            </a:r>
            <a:r>
              <a:rPr b="1"/>
              <a:t>行為區隔：</a:t>
            </a:r>
            <a:r>
              <a:t> 根據客戶的購買行為、使用習慣、品牌忠誠度等進行劃分。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第3頁：市場區隔的類型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市場區隔的步驟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1. </a:t>
            </a:r>
            <a:r>
              <a:rPr b="1"/>
              <a:t>市場調研：</a:t>
            </a:r>
            <a:r>
              <a:t> 收集和分析市場資料，了解市場的整體情況。 2. </a:t>
            </a:r>
            <a:r>
              <a:rPr b="1"/>
              <a:t>區隔標準的選擇：</a:t>
            </a:r>
            <a:r>
              <a:t> 根據需要選擇適合的區隔標準（如地理、人口、心理、行為等）。 3. </a:t>
            </a:r>
            <a:r>
              <a:rPr b="1"/>
              <a:t>區隔市場的劃分：</a:t>
            </a:r>
            <a:r>
              <a:t> 將市場劃分為不同的區隔群體。 4. </a:t>
            </a:r>
            <a:r>
              <a:rPr b="1"/>
              <a:t>評估區隔的吸引力：</a:t>
            </a:r>
            <a:r>
              <a:t> 根據市場潛力、競爭程度、區隔的可達性等因素評估每個區隔的吸引力。 5. </a:t>
            </a:r>
            <a:r>
              <a:rPr b="1"/>
              <a:t>選擇目標市場：</a:t>
            </a:r>
            <a:r>
              <a:t> 選擇最有潛力的區隔群體作為目標市場。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第4頁：市場區隔的步驟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標題：</a:t>
            </a:r>
            <a:r>
              <a:t> 選擇目標客戶的策略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無差異市場策略：</a:t>
            </a:r>
            <a:r>
              <a:t> 對整個市場提供單一的產品或服務，不進行市場區隔。 - </a:t>
            </a:r>
            <a:r>
              <a:rPr b="1"/>
              <a:t>差異市場策略：</a:t>
            </a:r>
            <a:r>
              <a:t> 根據不同市場區隔提供不同的產品或服務。 - </a:t>
            </a:r>
            <a:r>
              <a:rPr b="1"/>
              <a:t>集中市場策略：</a:t>
            </a:r>
            <a:r>
              <a:t> 專注於一個或少數幾個市場區隔，提供專門化的產品或服務。 - </a:t>
            </a:r>
            <a:r>
              <a:rPr b="1"/>
              <a:t>個性化市場策略：</a:t>
            </a:r>
            <a:r>
              <a:t> 根據每個客戶的獨特需求提供個性化的產品或服務。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第5頁：選擇目標客戶的策略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標題：</a:t>
            </a:r>
            <a:r>
              <a:t> 案例分析：市場區隔的成功案例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</a:t>
            </a:r>
            <a:r>
              <a:rPr b="1"/>
              <a:t>例子：Nike的市場區隔策略</a:t>
            </a:r>
            <a:r>
              <a:t> - </a:t>
            </a:r>
            <a:r>
              <a:rPr b="1"/>
              <a:t>地理區隔：</a:t>
            </a:r>
            <a:r>
              <a:t> 根據不同地區推出專門的運動鞋，如寒冷地區的防水鞋。 - </a:t>
            </a:r>
            <a:r>
              <a:rPr b="1"/>
              <a:t>人口統計區隔：</a:t>
            </a:r>
            <a:r>
              <a:t> 根據年齡段推出青少年系列和成人系列運動鞋。 - </a:t>
            </a:r>
            <a:r>
              <a:rPr b="1"/>
              <a:t>心理區隔：</a:t>
            </a:r>
            <a:r>
              <a:t> 根據運動愛好者的需求推出不同的運動鞋，如跑步鞋、籃球鞋等。 - </a:t>
            </a:r>
            <a:r>
              <a:rPr b="1"/>
              <a:t>行為區隔：</a:t>
            </a:r>
            <a:r>
              <a:t> 根據使用頻率推出專業型和日常型運動鞋。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第6頁：案例分析：市場區隔的成功案例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市場區隔策略討論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討論如何利用市場區隔策略提升產品銷售。 - 分析不同市場區隔的需求特徵及其對市場營銷的影響。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第7頁：市場區隔策略討論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標題：</a:t>
            </a:r>
            <a:r>
              <a:t> 模擬練習指導</a:t>
            </a:r>
          </a:p>
          <a:p>
            <a:pPr marL="0" lvl="0" indent="0">
              <a:buNone/>
            </a:pPr>
            <a:r>
              <a:rPr b="1"/>
              <a:t>內容：</a:t>
            </a:r>
            <a:r>
              <a:t> - 分組進行市場區隔策略模擬練習。 - 每組選擇一個產品或服務，並根據所學內容制定市場區隔策略。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第8頁：模擬練習指導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431</Words>
  <Application>Microsoft Office PowerPoint</Application>
  <PresentationFormat>如螢幕大小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Segoe Condensed</vt:lpstr>
      <vt:lpstr>微軟正黑體</vt:lpstr>
      <vt:lpstr>Arial</vt:lpstr>
      <vt:lpstr>Bookman Old Style</vt:lpstr>
      <vt:lpstr>佈景主題4-粗體大字</vt:lpstr>
      <vt:lpstr>單元 3：市場區隔與目標客戶選擇</vt:lpstr>
      <vt:lpstr>第1頁：課程目標</vt:lpstr>
      <vt:lpstr>第2頁：市場區隔的概念</vt:lpstr>
      <vt:lpstr>第3頁：市場區隔的類型</vt:lpstr>
      <vt:lpstr>第4頁：市場區隔的步驟</vt:lpstr>
      <vt:lpstr>第5頁：選擇目標客戶的策略</vt:lpstr>
      <vt:lpstr>第6頁：案例分析：市場區隔的成功案例</vt:lpstr>
      <vt:lpstr>第7頁：市場區隔策略討論</vt:lpstr>
      <vt:lpstr>第8頁：模擬練習指導</vt:lpstr>
      <vt:lpstr>第9頁：模擬練習成果展示</vt:lpstr>
      <vt:lpstr>第10頁：活動總結</vt:lpstr>
      <vt:lpstr>第11頁：市場區隔的挑戰</vt:lpstr>
      <vt:lpstr>第12頁：市場區隔的未來趨勢</vt:lpstr>
      <vt:lpstr>第13頁：市場區隔相關工具</vt:lpstr>
      <vt:lpstr>第14頁：參考資料</vt:lpstr>
      <vt:lpstr>第15頁：問題與討論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單元 3：市場區隔與目標客戶選擇</dc:title>
  <dc:creator/>
  <cp:keywords/>
  <cp:lastModifiedBy>User</cp:lastModifiedBy>
  <cp:revision>1</cp:revision>
  <dcterms:created xsi:type="dcterms:W3CDTF">1970-01-01T00:00:00Z</dcterms:created>
  <dcterms:modified xsi:type="dcterms:W3CDTF">2024-07-24T05:29:58Z</dcterms:modified>
</cp:coreProperties>
</file>