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252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22D90-8FC5-4E59-9ADE-B610C312B9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8AB4F9E-0E61-4625-BD9F-167DE15070C9}">
      <dgm:prSet phldrT="[文字]"/>
      <dgm:spPr/>
      <dgm:t>
        <a:bodyPr/>
        <a:lstStyle/>
        <a:p>
          <a:r>
            <a:rPr lang="zh-CN" altLang="en-US" dirty="0"/>
            <a:t>選擇葷食</a:t>
          </a:r>
          <a:r>
            <a:rPr lang="en-US" altLang="zh-CN" dirty="0"/>
            <a:t>/</a:t>
          </a:r>
          <a:r>
            <a:rPr lang="zh-CN" altLang="en-US" dirty="0"/>
            <a:t>素食</a:t>
          </a:r>
          <a:endParaRPr lang="zh-TW" altLang="en-US" dirty="0"/>
        </a:p>
      </dgm:t>
    </dgm:pt>
    <dgm:pt modelId="{7241021E-04D0-4FC1-83BD-BC4661D8308A}" type="parTrans" cxnId="{0344D91E-6475-4920-93AF-4BEC8D420C5E}">
      <dgm:prSet/>
      <dgm:spPr/>
      <dgm:t>
        <a:bodyPr/>
        <a:lstStyle/>
        <a:p>
          <a:endParaRPr lang="zh-TW" altLang="en-US"/>
        </a:p>
      </dgm:t>
    </dgm:pt>
    <dgm:pt modelId="{30BF55B0-0435-4E86-87B7-F42B03C29C33}" type="sibTrans" cxnId="{0344D91E-6475-4920-93AF-4BEC8D420C5E}">
      <dgm:prSet/>
      <dgm:spPr/>
      <dgm:t>
        <a:bodyPr/>
        <a:lstStyle/>
        <a:p>
          <a:endParaRPr lang="zh-TW" altLang="en-US"/>
        </a:p>
      </dgm:t>
    </dgm:pt>
    <dgm:pt modelId="{AA6C82B4-C043-4DE6-8A25-3D657A895FF6}">
      <dgm:prSet phldrT="[文字]"/>
      <dgm:spPr/>
      <dgm:t>
        <a:bodyPr/>
        <a:lstStyle/>
        <a:p>
          <a:r>
            <a:rPr lang="zh-CN" altLang="en-US" dirty="0"/>
            <a:t>青菜豆腐飯，番茄雞蛋飯</a:t>
          </a:r>
          <a:endParaRPr lang="zh-TW" altLang="en-US" dirty="0"/>
        </a:p>
      </dgm:t>
    </dgm:pt>
    <dgm:pt modelId="{219B387F-6719-4346-A2E6-53A24706DE63}" type="parTrans" cxnId="{83F4A63E-90D8-493F-B452-B96B39E5E4A5}">
      <dgm:prSet/>
      <dgm:spPr/>
      <dgm:t>
        <a:bodyPr/>
        <a:lstStyle/>
        <a:p>
          <a:endParaRPr lang="zh-TW" altLang="en-US"/>
        </a:p>
      </dgm:t>
    </dgm:pt>
    <dgm:pt modelId="{2A5B85FE-A396-481C-BD20-E127A3696651}" type="sibTrans" cxnId="{83F4A63E-90D8-493F-B452-B96B39E5E4A5}">
      <dgm:prSet/>
      <dgm:spPr/>
      <dgm:t>
        <a:bodyPr/>
        <a:lstStyle/>
        <a:p>
          <a:endParaRPr lang="zh-TW" altLang="en-US"/>
        </a:p>
      </dgm:t>
    </dgm:pt>
    <dgm:pt modelId="{D14F4339-CAA0-4221-9C3B-B3D3FEF83626}">
      <dgm:prSet phldrT="[文字]"/>
      <dgm:spPr/>
      <dgm:t>
        <a:bodyPr/>
        <a:lstStyle/>
        <a:p>
          <a:r>
            <a:rPr lang="zh-CN" altLang="en-US" dirty="0"/>
            <a:t>選擇飲料</a:t>
          </a:r>
          <a:endParaRPr lang="zh-TW" altLang="en-US" dirty="0"/>
        </a:p>
      </dgm:t>
    </dgm:pt>
    <dgm:pt modelId="{60251668-3EE2-4C26-A564-E1752EB4B8EF}" type="parTrans" cxnId="{3FD0A774-E3D9-4E74-BB14-646569EBF276}">
      <dgm:prSet/>
      <dgm:spPr/>
      <dgm:t>
        <a:bodyPr/>
        <a:lstStyle/>
        <a:p>
          <a:endParaRPr lang="zh-TW" altLang="en-US"/>
        </a:p>
      </dgm:t>
    </dgm:pt>
    <dgm:pt modelId="{B6E081A0-DEFD-4F80-AA1E-44AD943DBC01}" type="sibTrans" cxnId="{3FD0A774-E3D9-4E74-BB14-646569EBF276}">
      <dgm:prSet/>
      <dgm:spPr/>
      <dgm:t>
        <a:bodyPr/>
        <a:lstStyle/>
        <a:p>
          <a:endParaRPr lang="zh-TW" altLang="en-US"/>
        </a:p>
      </dgm:t>
    </dgm:pt>
    <dgm:pt modelId="{477D187A-D57B-4C1A-9150-2FFB1FBCE049}">
      <dgm:prSet phldrT="[文字]"/>
      <dgm:spPr/>
      <dgm:t>
        <a:bodyPr/>
        <a:lstStyle/>
        <a:p>
          <a:r>
            <a:rPr lang="zh-CN" altLang="en-US" dirty="0"/>
            <a:t>雞腿飯，豬排飯，魚排飯</a:t>
          </a:r>
          <a:endParaRPr lang="zh-TW" altLang="en-US" dirty="0"/>
        </a:p>
      </dgm:t>
    </dgm:pt>
    <dgm:pt modelId="{8692D6AD-935C-4E80-A736-25A75DF079A6}" type="parTrans" cxnId="{B34E313B-8F3F-482D-AFC3-E343A072C305}">
      <dgm:prSet/>
      <dgm:spPr/>
      <dgm:t>
        <a:bodyPr/>
        <a:lstStyle/>
        <a:p>
          <a:endParaRPr lang="zh-TW" altLang="en-US"/>
        </a:p>
      </dgm:t>
    </dgm:pt>
    <dgm:pt modelId="{B85E0328-56F0-4360-9C05-D1FEC15039D3}" type="sibTrans" cxnId="{B34E313B-8F3F-482D-AFC3-E343A072C305}">
      <dgm:prSet/>
      <dgm:spPr/>
      <dgm:t>
        <a:bodyPr/>
        <a:lstStyle/>
        <a:p>
          <a:endParaRPr lang="zh-TW" altLang="en-US"/>
        </a:p>
      </dgm:t>
    </dgm:pt>
    <dgm:pt modelId="{77C7824B-BE7A-4678-AE24-1D10CB23DBB0}" type="pres">
      <dgm:prSet presAssocID="{2DB22D90-8FC5-4E59-9ADE-B610C312B998}" presName="cycle" presStyleCnt="0">
        <dgm:presLayoutVars>
          <dgm:dir/>
          <dgm:resizeHandles val="exact"/>
        </dgm:presLayoutVars>
      </dgm:prSet>
      <dgm:spPr/>
    </dgm:pt>
    <dgm:pt modelId="{1AD2C67C-063D-4560-B241-A50155A45A73}" type="pres">
      <dgm:prSet presAssocID="{48AB4F9E-0E61-4625-BD9F-167DE15070C9}" presName="node" presStyleLbl="node1" presStyleIdx="0" presStyleCnt="4">
        <dgm:presLayoutVars>
          <dgm:bulletEnabled val="1"/>
        </dgm:presLayoutVars>
      </dgm:prSet>
      <dgm:spPr/>
    </dgm:pt>
    <dgm:pt modelId="{D6F636A2-C0B5-4E33-A4C2-23F251E71289}" type="pres">
      <dgm:prSet presAssocID="{48AB4F9E-0E61-4625-BD9F-167DE15070C9}" presName="spNode" presStyleCnt="0"/>
      <dgm:spPr/>
    </dgm:pt>
    <dgm:pt modelId="{53A82CEE-FC96-4C41-9F1A-3438DB28B537}" type="pres">
      <dgm:prSet presAssocID="{30BF55B0-0435-4E86-87B7-F42B03C29C33}" presName="sibTrans" presStyleLbl="sibTrans1D1" presStyleIdx="0" presStyleCnt="4"/>
      <dgm:spPr/>
    </dgm:pt>
    <dgm:pt modelId="{BD1EEB9F-FA37-4D55-8109-59D6213E0A5C}" type="pres">
      <dgm:prSet presAssocID="{AA6C82B4-C043-4DE6-8A25-3D657A895FF6}" presName="node" presStyleLbl="node1" presStyleIdx="1" presStyleCnt="4">
        <dgm:presLayoutVars>
          <dgm:bulletEnabled val="1"/>
        </dgm:presLayoutVars>
      </dgm:prSet>
      <dgm:spPr/>
    </dgm:pt>
    <dgm:pt modelId="{7476E100-D928-4B1F-B05A-187799006F5F}" type="pres">
      <dgm:prSet presAssocID="{AA6C82B4-C043-4DE6-8A25-3D657A895FF6}" presName="spNode" presStyleCnt="0"/>
      <dgm:spPr/>
    </dgm:pt>
    <dgm:pt modelId="{F6355C7E-A19C-4D09-99CF-3D6016CD9FA3}" type="pres">
      <dgm:prSet presAssocID="{2A5B85FE-A396-481C-BD20-E127A3696651}" presName="sibTrans" presStyleLbl="sibTrans1D1" presStyleIdx="1" presStyleCnt="4"/>
      <dgm:spPr/>
    </dgm:pt>
    <dgm:pt modelId="{A41D0A5B-8D44-48E1-9919-BA33E703C9C7}" type="pres">
      <dgm:prSet presAssocID="{D14F4339-CAA0-4221-9C3B-B3D3FEF83626}" presName="node" presStyleLbl="node1" presStyleIdx="2" presStyleCnt="4">
        <dgm:presLayoutVars>
          <dgm:bulletEnabled val="1"/>
        </dgm:presLayoutVars>
      </dgm:prSet>
      <dgm:spPr/>
    </dgm:pt>
    <dgm:pt modelId="{ABA37952-3A91-4CCE-AFCE-542C304D0A58}" type="pres">
      <dgm:prSet presAssocID="{D14F4339-CAA0-4221-9C3B-B3D3FEF83626}" presName="spNode" presStyleCnt="0"/>
      <dgm:spPr/>
    </dgm:pt>
    <dgm:pt modelId="{CCB37130-6F58-49FF-B270-10AD242DA098}" type="pres">
      <dgm:prSet presAssocID="{B6E081A0-DEFD-4F80-AA1E-44AD943DBC01}" presName="sibTrans" presStyleLbl="sibTrans1D1" presStyleIdx="2" presStyleCnt="4"/>
      <dgm:spPr/>
    </dgm:pt>
    <dgm:pt modelId="{D85297DA-FF77-4A61-AD61-1D5667303D65}" type="pres">
      <dgm:prSet presAssocID="{477D187A-D57B-4C1A-9150-2FFB1FBCE049}" presName="node" presStyleLbl="node1" presStyleIdx="3" presStyleCnt="4">
        <dgm:presLayoutVars>
          <dgm:bulletEnabled val="1"/>
        </dgm:presLayoutVars>
      </dgm:prSet>
      <dgm:spPr/>
    </dgm:pt>
    <dgm:pt modelId="{C3FD24E6-C0BE-44B9-910D-5DC58B21CEEA}" type="pres">
      <dgm:prSet presAssocID="{477D187A-D57B-4C1A-9150-2FFB1FBCE049}" presName="spNode" presStyleCnt="0"/>
      <dgm:spPr/>
    </dgm:pt>
    <dgm:pt modelId="{BC71CE41-45DD-4774-8067-F5F650C94266}" type="pres">
      <dgm:prSet presAssocID="{B85E0328-56F0-4360-9C05-D1FEC15039D3}" presName="sibTrans" presStyleLbl="sibTrans1D1" presStyleIdx="3" presStyleCnt="4"/>
      <dgm:spPr/>
    </dgm:pt>
  </dgm:ptLst>
  <dgm:cxnLst>
    <dgm:cxn modelId="{0344D91E-6475-4920-93AF-4BEC8D420C5E}" srcId="{2DB22D90-8FC5-4E59-9ADE-B610C312B998}" destId="{48AB4F9E-0E61-4625-BD9F-167DE15070C9}" srcOrd="0" destOrd="0" parTransId="{7241021E-04D0-4FC1-83BD-BC4661D8308A}" sibTransId="{30BF55B0-0435-4E86-87B7-F42B03C29C33}"/>
    <dgm:cxn modelId="{1A1F3D28-502D-4E83-84D2-14A2E5DED3CF}" type="presOf" srcId="{30BF55B0-0435-4E86-87B7-F42B03C29C33}" destId="{53A82CEE-FC96-4C41-9F1A-3438DB28B537}" srcOrd="0" destOrd="0" presId="urn:microsoft.com/office/officeart/2005/8/layout/cycle5"/>
    <dgm:cxn modelId="{820A2439-DA88-4EB9-8FF2-03D0538E0A48}" type="presOf" srcId="{AA6C82B4-C043-4DE6-8A25-3D657A895FF6}" destId="{BD1EEB9F-FA37-4D55-8109-59D6213E0A5C}" srcOrd="0" destOrd="0" presId="urn:microsoft.com/office/officeart/2005/8/layout/cycle5"/>
    <dgm:cxn modelId="{B34E313B-8F3F-482D-AFC3-E343A072C305}" srcId="{2DB22D90-8FC5-4E59-9ADE-B610C312B998}" destId="{477D187A-D57B-4C1A-9150-2FFB1FBCE049}" srcOrd="3" destOrd="0" parTransId="{8692D6AD-935C-4E80-A736-25A75DF079A6}" sibTransId="{B85E0328-56F0-4360-9C05-D1FEC15039D3}"/>
    <dgm:cxn modelId="{83F4A63E-90D8-493F-B452-B96B39E5E4A5}" srcId="{2DB22D90-8FC5-4E59-9ADE-B610C312B998}" destId="{AA6C82B4-C043-4DE6-8A25-3D657A895FF6}" srcOrd="1" destOrd="0" parTransId="{219B387F-6719-4346-A2E6-53A24706DE63}" sibTransId="{2A5B85FE-A396-481C-BD20-E127A3696651}"/>
    <dgm:cxn modelId="{9FB33643-81AD-4985-8E35-2153EA5600FA}" type="presOf" srcId="{D14F4339-CAA0-4221-9C3B-B3D3FEF83626}" destId="{A41D0A5B-8D44-48E1-9919-BA33E703C9C7}" srcOrd="0" destOrd="0" presId="urn:microsoft.com/office/officeart/2005/8/layout/cycle5"/>
    <dgm:cxn modelId="{3FD0A774-E3D9-4E74-BB14-646569EBF276}" srcId="{2DB22D90-8FC5-4E59-9ADE-B610C312B998}" destId="{D14F4339-CAA0-4221-9C3B-B3D3FEF83626}" srcOrd="2" destOrd="0" parTransId="{60251668-3EE2-4C26-A564-E1752EB4B8EF}" sibTransId="{B6E081A0-DEFD-4F80-AA1E-44AD943DBC01}"/>
    <dgm:cxn modelId="{AA3AAF76-B00B-4635-AC7F-6D48600CD98C}" type="presOf" srcId="{2DB22D90-8FC5-4E59-9ADE-B610C312B998}" destId="{77C7824B-BE7A-4678-AE24-1D10CB23DBB0}" srcOrd="0" destOrd="0" presId="urn:microsoft.com/office/officeart/2005/8/layout/cycle5"/>
    <dgm:cxn modelId="{3FF9F97F-5DED-4556-94FF-A10B4C43E48D}" type="presOf" srcId="{2A5B85FE-A396-481C-BD20-E127A3696651}" destId="{F6355C7E-A19C-4D09-99CF-3D6016CD9FA3}" srcOrd="0" destOrd="0" presId="urn:microsoft.com/office/officeart/2005/8/layout/cycle5"/>
    <dgm:cxn modelId="{67EE4C86-833C-4E98-BD22-78EDBC2BEF40}" type="presOf" srcId="{B6E081A0-DEFD-4F80-AA1E-44AD943DBC01}" destId="{CCB37130-6F58-49FF-B270-10AD242DA098}" srcOrd="0" destOrd="0" presId="urn:microsoft.com/office/officeart/2005/8/layout/cycle5"/>
    <dgm:cxn modelId="{FF40A299-88EF-448F-9CF5-BCEB1428C9B9}" type="presOf" srcId="{477D187A-D57B-4C1A-9150-2FFB1FBCE049}" destId="{D85297DA-FF77-4A61-AD61-1D5667303D65}" srcOrd="0" destOrd="0" presId="urn:microsoft.com/office/officeart/2005/8/layout/cycle5"/>
    <dgm:cxn modelId="{1CD571B5-8381-4A68-8526-DB18B4EA342F}" type="presOf" srcId="{48AB4F9E-0E61-4625-BD9F-167DE15070C9}" destId="{1AD2C67C-063D-4560-B241-A50155A45A73}" srcOrd="0" destOrd="0" presId="urn:microsoft.com/office/officeart/2005/8/layout/cycle5"/>
    <dgm:cxn modelId="{AFC908CE-A3F9-495F-8D02-C27C18F4908B}" type="presOf" srcId="{B85E0328-56F0-4360-9C05-D1FEC15039D3}" destId="{BC71CE41-45DD-4774-8067-F5F650C94266}" srcOrd="0" destOrd="0" presId="urn:microsoft.com/office/officeart/2005/8/layout/cycle5"/>
    <dgm:cxn modelId="{16C7D8DD-07F4-4739-97AB-BADFC3D016D3}" type="presParOf" srcId="{77C7824B-BE7A-4678-AE24-1D10CB23DBB0}" destId="{1AD2C67C-063D-4560-B241-A50155A45A73}" srcOrd="0" destOrd="0" presId="urn:microsoft.com/office/officeart/2005/8/layout/cycle5"/>
    <dgm:cxn modelId="{73C07F66-2E6B-400D-ADB3-C54DB6C0BF7F}" type="presParOf" srcId="{77C7824B-BE7A-4678-AE24-1D10CB23DBB0}" destId="{D6F636A2-C0B5-4E33-A4C2-23F251E71289}" srcOrd="1" destOrd="0" presId="urn:microsoft.com/office/officeart/2005/8/layout/cycle5"/>
    <dgm:cxn modelId="{A9A5E17C-75E9-485F-B869-51E97C255D01}" type="presParOf" srcId="{77C7824B-BE7A-4678-AE24-1D10CB23DBB0}" destId="{53A82CEE-FC96-4C41-9F1A-3438DB28B537}" srcOrd="2" destOrd="0" presId="urn:microsoft.com/office/officeart/2005/8/layout/cycle5"/>
    <dgm:cxn modelId="{598B54EE-C2E2-4EF4-A662-E5C0B1138FA0}" type="presParOf" srcId="{77C7824B-BE7A-4678-AE24-1D10CB23DBB0}" destId="{BD1EEB9F-FA37-4D55-8109-59D6213E0A5C}" srcOrd="3" destOrd="0" presId="urn:microsoft.com/office/officeart/2005/8/layout/cycle5"/>
    <dgm:cxn modelId="{43EDDE6E-ACB8-4260-8107-51F91725E223}" type="presParOf" srcId="{77C7824B-BE7A-4678-AE24-1D10CB23DBB0}" destId="{7476E100-D928-4B1F-B05A-187799006F5F}" srcOrd="4" destOrd="0" presId="urn:microsoft.com/office/officeart/2005/8/layout/cycle5"/>
    <dgm:cxn modelId="{7CB30D5A-D77B-4BFA-BDAA-B2A3081A19E5}" type="presParOf" srcId="{77C7824B-BE7A-4678-AE24-1D10CB23DBB0}" destId="{F6355C7E-A19C-4D09-99CF-3D6016CD9FA3}" srcOrd="5" destOrd="0" presId="urn:microsoft.com/office/officeart/2005/8/layout/cycle5"/>
    <dgm:cxn modelId="{C4B075F0-EBE9-4DA5-9B76-00AE8FFA8815}" type="presParOf" srcId="{77C7824B-BE7A-4678-AE24-1D10CB23DBB0}" destId="{A41D0A5B-8D44-48E1-9919-BA33E703C9C7}" srcOrd="6" destOrd="0" presId="urn:microsoft.com/office/officeart/2005/8/layout/cycle5"/>
    <dgm:cxn modelId="{BACA45ED-519E-4FED-AEC9-64C6CA18676A}" type="presParOf" srcId="{77C7824B-BE7A-4678-AE24-1D10CB23DBB0}" destId="{ABA37952-3A91-4CCE-AFCE-542C304D0A58}" srcOrd="7" destOrd="0" presId="urn:microsoft.com/office/officeart/2005/8/layout/cycle5"/>
    <dgm:cxn modelId="{5717EA06-A9F5-4633-95C0-F9C388C04FA2}" type="presParOf" srcId="{77C7824B-BE7A-4678-AE24-1D10CB23DBB0}" destId="{CCB37130-6F58-49FF-B270-10AD242DA098}" srcOrd="8" destOrd="0" presId="urn:microsoft.com/office/officeart/2005/8/layout/cycle5"/>
    <dgm:cxn modelId="{A51CD40A-64A0-4416-8218-04D6AC38F126}" type="presParOf" srcId="{77C7824B-BE7A-4678-AE24-1D10CB23DBB0}" destId="{D85297DA-FF77-4A61-AD61-1D5667303D65}" srcOrd="9" destOrd="0" presId="urn:microsoft.com/office/officeart/2005/8/layout/cycle5"/>
    <dgm:cxn modelId="{6D39BFF3-20D0-42FB-9554-F84FC138A642}" type="presParOf" srcId="{77C7824B-BE7A-4678-AE24-1D10CB23DBB0}" destId="{C3FD24E6-C0BE-44B9-910D-5DC58B21CEEA}" srcOrd="10" destOrd="0" presId="urn:microsoft.com/office/officeart/2005/8/layout/cycle5"/>
    <dgm:cxn modelId="{8D27E9E6-712E-401C-934E-E5C45A043366}" type="presParOf" srcId="{77C7824B-BE7A-4678-AE24-1D10CB23DBB0}" destId="{BC71CE41-45DD-4774-8067-F5F650C9426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2C67C-063D-4560-B241-A50155A45A73}">
      <dsp:nvSpPr>
        <dsp:cNvPr id="0" name=""/>
        <dsp:cNvSpPr/>
      </dsp:nvSpPr>
      <dsp:spPr>
        <a:xfrm>
          <a:off x="4481196" y="1960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選擇葷食</a:t>
          </a:r>
          <a:r>
            <a:rPr lang="en-US" altLang="zh-CN" sz="1700" kern="1200" dirty="0"/>
            <a:t>/</a:t>
          </a:r>
          <a:r>
            <a:rPr lang="zh-CN" altLang="en-US" sz="1700" kern="1200" dirty="0"/>
            <a:t>素食</a:t>
          </a:r>
          <a:endParaRPr lang="zh-TW" altLang="en-US" sz="1700" kern="1200" dirty="0"/>
        </a:p>
      </dsp:txBody>
      <dsp:txXfrm>
        <a:off x="4530480" y="51244"/>
        <a:ext cx="1454639" cy="911016"/>
      </dsp:txXfrm>
    </dsp:sp>
    <dsp:sp modelId="{53A82CEE-FC96-4C41-9F1A-3438DB28B537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2660217" y="326305"/>
              </a:moveTo>
              <a:arcTo wR="1668916" hR="1668916" stAng="1838639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EEB9F-FA37-4D55-8109-59D6213E0A5C}">
      <dsp:nvSpPr>
        <dsp:cNvPr id="0" name=""/>
        <dsp:cNvSpPr/>
      </dsp:nvSpPr>
      <dsp:spPr>
        <a:xfrm>
          <a:off x="6150112" y="1670876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青菜豆腐飯，番茄雞蛋飯</a:t>
          </a:r>
          <a:endParaRPr lang="zh-TW" altLang="en-US" sz="1700" kern="1200" dirty="0"/>
        </a:p>
      </dsp:txBody>
      <dsp:txXfrm>
        <a:off x="6199396" y="1720160"/>
        <a:ext cx="1454639" cy="911016"/>
      </dsp:txXfrm>
    </dsp:sp>
    <dsp:sp modelId="{F6355C7E-A19C-4D09-99CF-3D6016CD9FA3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3164898" y="2408727"/>
              </a:moveTo>
              <a:arcTo wR="1668916" hR="1668916" stAng="157883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D0A5B-8D44-48E1-9919-BA33E703C9C7}">
      <dsp:nvSpPr>
        <dsp:cNvPr id="0" name=""/>
        <dsp:cNvSpPr/>
      </dsp:nvSpPr>
      <dsp:spPr>
        <a:xfrm>
          <a:off x="4481196" y="3339792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選擇飲料</a:t>
          </a:r>
          <a:endParaRPr lang="zh-TW" altLang="en-US" sz="1700" kern="1200" dirty="0"/>
        </a:p>
      </dsp:txBody>
      <dsp:txXfrm>
        <a:off x="4530480" y="3389076"/>
        <a:ext cx="1454639" cy="911016"/>
      </dsp:txXfrm>
    </dsp:sp>
    <dsp:sp modelId="{CCB37130-6F58-49FF-B270-10AD242DA098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677615" y="3011527"/>
              </a:moveTo>
              <a:arcTo wR="1668916" hR="1668916" stAng="758639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297DA-FF77-4A61-AD61-1D5667303D65}">
      <dsp:nvSpPr>
        <dsp:cNvPr id="0" name=""/>
        <dsp:cNvSpPr/>
      </dsp:nvSpPr>
      <dsp:spPr>
        <a:xfrm>
          <a:off x="2812279" y="1670876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雞腿飯，豬排飯，魚排飯</a:t>
          </a:r>
          <a:endParaRPr lang="zh-TW" altLang="en-US" sz="1700" kern="1200" dirty="0"/>
        </a:p>
      </dsp:txBody>
      <dsp:txXfrm>
        <a:off x="2861563" y="1720160"/>
        <a:ext cx="1454639" cy="911016"/>
      </dsp:txXfrm>
    </dsp:sp>
    <dsp:sp modelId="{BC71CE41-45DD-4774-8067-F5F650C94266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172934" y="929105"/>
              </a:moveTo>
              <a:arcTo wR="1668916" hR="1668916" stAng="1237883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36A97-6543-439D-9799-ADDB350B7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0BC984-8571-4BE0-8D94-113ABACA0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9709F-7C87-4DC4-A938-A2F943F8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14DA22-CEAD-4F9A-AD58-9B9E164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3563C8-32BA-4AD5-8C41-CFC6E4DD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27B56-C274-4E1C-AC74-0920497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B1B811-522A-469E-B929-7859BE249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6CA0F-4A39-44FE-8FB0-53471849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49A7F-F8E2-4DF8-8D77-A98D697F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BB2CB9-3209-4864-9C4E-E6BC10F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2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9DA198-9CEA-4E60-A113-7FDB6971D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54C629-1367-4BDC-85C1-FE56D44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933B2-0C9D-4703-9166-8A2B26ED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64408-8E3B-4E60-B797-D4CE7735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1DB25-B98A-4C9D-9203-18053F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4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6AC9D-435D-40CB-A525-B2C657B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87044-AABC-457C-B390-E50A7963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34928-AABF-4A3A-B813-245A649C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2D79F5-30A0-495B-A351-CE7FB38E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59734-8BE7-4871-84F1-F4768E08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85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20985-B552-413E-92E2-D6CF5EBA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2B3439-154E-449E-9169-0CA5091F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CA4BB-C686-4A12-A908-6A0D5984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BB7E00-AEB9-4DB6-BE70-EA202FE5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6071B-C874-4D73-B018-5A101B6E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CEA3C-FA29-4F89-BABE-3C3ED636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280CB-53D3-4978-A583-EDDB92AA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9D142C-CA87-4CC5-A880-F217A5A9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3571A2-2B5F-4353-AED1-F3A5E20F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3D12C-CABE-475F-B165-1E2C0017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37E988-4F66-43D6-AC18-780E6952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2DB23-F7F6-4462-B490-81C80FDB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F42F23-644A-4346-9DE4-454FD879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4B9E7A-B179-4B9D-B57D-833082A60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55996-3D78-4601-91B2-34DB19AA5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E4885A-BCBD-4745-BCDE-EAAB1B554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B09EAE-9D06-4144-B65C-A8144398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562388-944B-4088-B92F-438DFE83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70F5E4-5467-4805-887B-67C728F3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7CD0D-C2DC-44B3-9665-B9D1CEC4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C8FD89-678B-4E8E-B165-D035997B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305A98-F7EE-4326-9953-9C3B9F27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B9D53B-CB1A-463C-95CD-B6B06094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4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4BA755-FD39-4566-80D9-31911B7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5968A7-965E-4C9D-8796-217696AA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9744BF-A902-4A24-9900-F649689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6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E4614-ED1E-45B5-93A4-F8EA8B0E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488A2-4C72-4036-8B72-868C8976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FB03E7-6C17-483C-856D-91FD6FE6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79B9A2-43FA-4887-B5A1-B8F07681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0393C4-325F-4F84-984B-912D8C78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12212B-24B7-48C6-A7E9-1438C571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2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23BF-3390-4268-9D69-8270002C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9622CB-9B1D-409D-8C00-C27B7BFA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CFB029-B6E3-4B4A-A0F9-CC696C333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243269-DAA6-416E-96F4-250F6135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3CA517-4FEF-40CE-85B3-2AF1EE14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C31A4-9992-4B89-81E2-F4071263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9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B00B81-9474-4787-A475-9EBD6877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9F4DD0-F809-4B84-9D3F-673981FA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DBB3E-3E95-44F9-AC0D-F1581B275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9DB4-0CF6-4B8D-80D0-E689CBE5DD5B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E6205-ADC2-477C-8612-85794DD9E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63AF3-0EEF-4CD8-BCA4-4611A771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608A-483C-40E1-9F34-A961E636C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392C2-8058-47DB-9815-052A27ABD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847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94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2024-07-25T07:00:49Z</dcterms:created>
  <dcterms:modified xsi:type="dcterms:W3CDTF">2024-07-25T07:06:43Z</dcterms:modified>
</cp:coreProperties>
</file>