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課程綱要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新技術的引入（2020年代）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隨著人工智慧（AI）、區塊鏈和大數據等技術的應用，電子商務進入了智能化和個性化的新階段，為企業和消費者帶來更高效、更安全的交易體驗。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電子商務的基本模式與分類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企業對消費者（B2C）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B2C模式是最常見的電子商務模式，企業直接將產品或服務出售給消費者。典型例子包括亞馬遜、淘寶等平台。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企業對企業（B2B）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在B2B模式中，企業之間進行產品或服務的交易。這通常涉及批發、供應鏈管理等環節，例如阿里巴巴的1688平台。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消費者對消費者（C2C）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C2C模式指消費者之間的直接交易，通常通過第三方平台進行，如eBay、閑魚等。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企業對政府（B2G）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B2G模式涉及企業向政府機構提供產品或服務，通常涉及公共採購、招標等流程。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全球電子商務趨勢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趨勢一：移動端的主導地位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隨著智能手機的普及，越來越多的消費者傾向於使用移動設備進行購物。移動應用程序的優化和移動支付技術的發展，推動了移動商務的增長。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趨勢二：社交商務的興起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社交媒體平台如Facebook、Instagram和微信等，已經成為電子商務的重要戰場。通過社交媒體，企業能夠更精準地接觸目標消費者，並通過影響者行銷（Influencer Marketing）增強品牌影響力。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趨勢三：個性化購物體驗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借助大數據和人工智慧技術，電子商務平台可以根據用戶的歷史數據和行為模式，提供個性化的產品推薦和定制化服務，提升用戶的購物體驗。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電子商務概論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趨勢四：跨境電商的增長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隨著全球化的深入，越來越多的消費者選擇從國外購買產品。跨境電商平台如阿里巴巴全球速賣通、亞馬遜全球購等正在推動國際貿易的發展。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趨勢五：可持續發展與綠色電商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消費者對環保和可持續發展的關注日益增加，這促使企業在電子商務中採取更多綠色措施，如環保包裝、碳中和物流等。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電子商務的快速發展正在改變全球的商業格局。從最初的線上購物到如今的全方位智能化體驗，電子商務已成為現代商業活動不可或缺的一部分。在未來，隨著技術的進一步進步和全球市場的持續擴展，電子商務將繼續引領創新和變革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電子商務的定義與範疇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什麼是電子商務？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電子商務（E-commerce）是指通過互聯網進行的商業交易活動，包括產品或服務的購買、銷售、支付和交付等所有環節。它涉及企業對企業（B2B）、企業對消費者（B2C）、消費者對消費者（C2C）、以及企業對政府（B2G）等多種形式的交易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電子商務的範疇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電子商務不僅限於線上購物，還包括電子支付、數字廣告、線上市場、物流配送和客戶服務等。其範疇涵蓋了從市場調查到客戶反饋的整個商業活動鏈條。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電子商務的發展歷史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初期階段（1990年代）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電子商務的概念在1990年代初期逐漸成型，隨著互聯網的普及，企業開始嘗試通過網站進行銷售。1994年，亞馬遜和易趣（eBay）的成立標誌著電子商務的正式啟動。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快速增長（2000年代）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2000年代初期，隨著支付技術的進步和物流體系的完善，電子商務進入快速增長階段。PayPal等線上支付系統的出現，大大提高了網上交易的便利性和安全性。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移動商務的崛起（2010年代）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智能手機的普及帶動了移動商務（M-commerce）的崛起。消費者可以隨時隨地進行購物，這使得電商市場的規模和影響力大幅擴展。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