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課程綱要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制定社交媒體行銷策略的步驟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確定目標：明確社交媒體行銷的目的，例如提高品牌知名度、增加網站流量或促進銷售。</a:t>
            </a:r>
            <a:br/>
            <a:br/>
          </a:p>
          <a:p>
            <a:pPr lvl="1"/>
            <a:r>
              <a:t>確定目標：明確社交媒體行銷的目的，例如提高品牌知名度、增加網站流量或促進銷售。</a:t>
            </a:r>
          </a:p>
          <a:p>
            <a:br/>
            <a:br/>
            <a:pPr lvl="1"/>
            <a:r>
              <a:t>選擇平台：根據目標受眾的習慣選擇合適的社交媒體平台，如Facebook、Instagram、LinkedIn或微博。</a:t>
            </a:r>
            <a:br/>
            <a:br/>
          </a:p>
          <a:p>
            <a:pPr lvl="1"/>
            <a:r>
              <a:t>選擇平台：根據目標受眾的習慣選擇合適的社交媒體平台，如Facebook、Instagram、LinkedIn或微博。</a:t>
            </a:r>
          </a:p>
          <a:p>
            <a:br/>
            <a:br/>
            <a:pPr lvl="1"/>
            <a:r>
              <a:t>創建內容日曆：規劃並組織發布內容的時間表，確保內容連續性和一致性。</a:t>
            </a:r>
            <a:br/>
            <a:br/>
          </a:p>
          <a:p>
            <a:pPr lvl="1"/>
            <a:r>
              <a:t>創建內容日曆：規劃並組織發布內容的時間表，確保內容連續性和一致性。</a:t>
            </a:r>
          </a:p>
          <a:p>
            <a:br/>
            <a:br/>
            <a:pPr lvl="1"/>
            <a:r>
              <a:t>內容創作：創造有價值、有吸引力且與品牌相關的內容，包括圖片、視頻、文章和故事等形式。</a:t>
            </a:r>
            <a:br/>
            <a:br/>
          </a:p>
          <a:p>
            <a:pPr lvl="1"/>
            <a:r>
              <a:t>內容創作：創造有價值、有吸引力且與品牌相關的內容，包括圖片、視頻、文章和故事等形式。</a:t>
            </a:r>
          </a:p>
          <a:p>
            <a:br/>
            <a:br/>
            <a:pPr lvl="1"/>
            <a:r>
              <a:t>監控與調整：使用分析工具監控內容效果，根據數據反饋不斷優化行銷策略。</a:t>
            </a:r>
            <a:br/>
            <a:br/>
          </a:p>
          <a:p>
            <a:pPr lvl="1"/>
            <a:r>
              <a:t>監控與調整：使用分析工具監控內容效果，根據數據反饋不斷優化行銷策略。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社交媒體廣告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社交媒體廣告可以精確地定位到目標受眾，提升行銷效果。企業可以通過投放定向廣告，針對特定的年齡、地區、興趣愛好等進行廣告推廣，達到精準行銷的目的。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電子郵件行銷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電子郵件行銷的優勢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電子郵件行銷是一種直接且有效的行銷工具，適合用來維護現有客戶關係和吸引潛在客戶。通過電子郵件，企業可以傳遞個性化的訊息，如促銷資訊、新品發布和客戶調查等。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建立電子郵件行銷策略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收集電子郵件名單：通過訂閱表單、社交媒體和促銷活動等方式收集潛在客戶的電子郵件地址。</a:t>
            </a:r>
            <a:br/>
            <a:br/>
          </a:p>
          <a:p>
            <a:pPr lvl="1"/>
            <a:r>
              <a:t>收集電子郵件名單：通過訂閱表單、社交媒體和促銷活動等方式收集潛在客戶的電子郵件地址。</a:t>
            </a:r>
          </a:p>
          <a:p>
            <a:br/>
            <a:br/>
            <a:pPr lvl="1"/>
            <a:r>
              <a:t>分類名單：根據客戶的興趣、購買歷史等進行名單分類，確保信息的相關性。</a:t>
            </a:r>
            <a:br/>
            <a:br/>
          </a:p>
          <a:p>
            <a:pPr lvl="1"/>
            <a:r>
              <a:t>分類名單：根據客戶的興趣、購買歷史等進行名單分類，確保信息的相關性。</a:t>
            </a:r>
          </a:p>
          <a:p>
            <a:br/>
            <a:br/>
            <a:pPr lvl="1"/>
            <a:r>
              <a:t>設計吸引人的主題行：主題行應該簡短、有吸引力，並能清楚地傳達郵件的主要內容。</a:t>
            </a:r>
            <a:br/>
            <a:br/>
          </a:p>
          <a:p>
            <a:pPr lvl="1"/>
            <a:r>
              <a:t>設計吸引人的主題行：主題行應該簡短、有吸引力，並能清楚地傳達郵件的主要內容。</a:t>
            </a:r>
          </a:p>
          <a:p>
            <a:br/>
            <a:br/>
            <a:pPr lvl="1"/>
            <a:r>
              <a:t>個性化內容：根據收件人的特徵和行為，定制個性化的內容，提高開信率和點擊率。</a:t>
            </a:r>
            <a:br/>
            <a:br/>
          </a:p>
          <a:p>
            <a:pPr lvl="1"/>
            <a:r>
              <a:t>個性化內容：根據收件人的特徵和行為，定制個性化的內容，提高開信率和點擊率。</a:t>
            </a:r>
          </a:p>
          <a:p>
            <a:br/>
            <a:br/>
            <a:pPr lvl="1"/>
            <a:r>
              <a:t>A/B測試：通過A/B測試不同版本的郵件，找出最佳的發送時間、主題行和內容格式。</a:t>
            </a:r>
            <a:br/>
            <a:br/>
          </a:p>
          <a:p>
            <a:pPr lvl="1"/>
            <a:r>
              <a:t>A/B測試：通過A/B測試不同版本的郵件，找出最佳的發送時間、主題行和內容格式。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電子郵件自動化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自動化工具可以根據客戶行為自動發送郵件，如歡迎郵件、購物車遺棄提醒和生日祝福等，這不僅節省了時間，還能提高行銷的效率和效果。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內容行銷與品牌建立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內容行銷的重要性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內容行銷旨在通過創建有價值且相關的內容來吸引和留住目標受眾，最終驅動有利可圖的消費者行動。高質量的內容不僅可以增強品牌權威性，還能提升SEO效果，帶來更多自然流量。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內容創作策略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了解目標受眾：深入研究目標受眾的需求、痛點和興趣，創作符合他們需求的內容。</a:t>
            </a:r>
            <a:br/>
            <a:br/>
          </a:p>
          <a:p>
            <a:pPr lvl="1"/>
            <a:r>
              <a:t>了解目標受眾：深入研究目標受眾的需求、痛點和興趣，創作符合他們需求的內容。</a:t>
            </a:r>
          </a:p>
          <a:p>
            <a:br/>
            <a:br/>
            <a:pPr lvl="1"/>
            <a:r>
              <a:t>設計內容日曆：規劃內容發布的頻率和主題，保持內容輸出的穩定性。</a:t>
            </a:r>
            <a:br/>
            <a:br/>
          </a:p>
          <a:p>
            <a:pPr lvl="1"/>
            <a:r>
              <a:t>設計內容日曆：規劃內容發布的頻率和主題，保持內容輸出的穩定性。</a:t>
            </a:r>
          </a:p>
          <a:p>
            <a:br/>
            <a:br/>
            <a:pPr lvl="1"/>
            <a:r>
              <a:t>多樣化內容形式：除了文章，還可以創作視頻、圖表、白皮書、電子書和案例研究等多種形式的內容。</a:t>
            </a:r>
            <a:br/>
            <a:br/>
          </a:p>
          <a:p>
            <a:pPr lvl="1"/>
            <a:r>
              <a:t>多樣化內容形式：除了文章，還可以創作視頻、圖表、白皮書、電子書和案例研究等多種形式的內容。</a:t>
            </a:r>
          </a:p>
          <a:p>
            <a:br/>
            <a:br/>
            <a:pPr lvl="1"/>
            <a:r>
              <a:t>講述品牌故事：通過內容講述品牌的使命、價值觀和成長歷程，與消費者建立情感聯繫。</a:t>
            </a:r>
            <a:br/>
            <a:br/>
          </a:p>
          <a:p>
            <a:pPr lvl="1"/>
            <a:r>
              <a:t>講述品牌故事：通過內容講述品牌的使命、價值觀和成長歷程，與消費者建立情感聯繫。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品牌建立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內容行銷與品牌建立密切相關。通過持續輸出與品牌定位一致的內容，企業可以在消費者心中塑造出獨特的品牌形象。這種形象不僅僅是產品或服務，更包括品牌的價值觀、文化和信譽。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網路行銷策略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衡量內容行銷效果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流量增長：觀察內容發布後網站流量的變化，評估內容吸引力。</a:t>
            </a:r>
          </a:p>
          <a:p>
            <a:pPr lvl="1"/>
            <a:r>
              <a:t>轉換率：通過分析內容帶來的訂閱、購買或其他轉換行為，評估內容的實際效果。</a:t>
            </a:r>
          </a:p>
          <a:p>
            <a:pPr lvl="1"/>
            <a:r>
              <a:t>社交分享：衡量內容在社交媒體上的分享和互動數據，了解內容的傳播效果。</a:t>
            </a:r>
          </a:p>
          <a:p>
            <a:pPr lvl="1"/>
            <a:r>
              <a:t>SEO排名：通過SEO工具跟蹤內容頁面的搜索引擎排名，評估內容在搜尋引擎中的表現。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網路行銷策略是電子商務成功的關鍵。無論是透過SEO和SEM提高搜尋引擎的可見性，還是利用社交媒體和電子郵件行銷與客戶建立聯繫，都需要精心策劃和持續優化。內容行銷則是品牌建立的重要支柱，通過創造有價值的內容來贏得消費者的信任和忠誠度。在這個快速變化的數字時代，企業必須靈活運用各種網路行銷工具和策略，才能在競爭激烈的市場中脫穎而出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搜尋引擎優化（SEO）與搜尋引擎行銷（SEM）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搜尋引擎優化（SEO）的重要性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SEO是指通過優化網站結構和內容，使其在搜尋引擎結果頁面（SERP）中獲得更高的排名，從而增加自然流量。SEO的核心在於理解搜尋引擎算法，並根據算法的要求調整網站，使其更符合用戶搜索需求。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SEO的關鍵要素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關鍵字研究：識別用戶常用的搜索詞並將其整合到網站內容中。</a:t>
            </a:r>
            <a:br/>
            <a:br/>
          </a:p>
          <a:p>
            <a:pPr lvl="1"/>
            <a:r>
              <a:t>關鍵字研究：識別用戶常用的搜索詞並將其整合到網站內容中。</a:t>
            </a:r>
          </a:p>
          <a:p>
            <a:br/>
            <a:br/>
            <a:pPr lvl="1"/>
            <a:r>
              <a:t>內容優化：確保網站內容高質量且與關鍵字高度相關，並定期更新以保持新鮮度。</a:t>
            </a:r>
            <a:br/>
            <a:br/>
          </a:p>
          <a:p>
            <a:pPr lvl="1"/>
            <a:r>
              <a:t>內容優化：確保網站內容高質量且與關鍵字高度相關，並定期更新以保持新鮮度。</a:t>
            </a:r>
          </a:p>
          <a:p>
            <a:br/>
            <a:br/>
            <a:pPr lvl="1"/>
            <a:r>
              <a:t>技術SEO：優化網站的技術結構，如提升網站速度、確保移動友好性和改善內部鏈接結構。</a:t>
            </a:r>
            <a:br/>
            <a:br/>
          </a:p>
          <a:p>
            <a:pPr lvl="1"/>
            <a:r>
              <a:t>技術SEO：優化網站的技術結構，如提升網站速度、確保移動友好性和改善內部鏈接結構。</a:t>
            </a:r>
          </a:p>
          <a:p>
            <a:pPr lvl="1"/>
            <a:r>
              <a:t>外部鏈接建設：獲取來自其他高權重網站的反向鏈接，以提升網站的權威性和信任度。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搜尋引擎行銷（SEM）的作用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SEM主要指通過付費廣告（如Google Ads）在搜尋引擎結果中提高可見性。SEM可以在短期內帶來大量精確的流量，並且允許企業根據不同的預算靈活調整行銷策略。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SEO與SEM的比較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SEO：需要較長的時間才能見效，但一旦成功，帶來的自然流量是持續且免費的。</a:t>
            </a:r>
          </a:p>
          <a:p>
            <a:pPr lvl="1"/>
            <a:r>
              <a:t>SEM：效果即時，但需要持續投資。適合需要快速提升曝光度和流量的企業。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社交媒體行銷策略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社交媒體行銷的影響力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社交媒體已成為品牌與消費者互動的主要平台之一。透過社交媒體，企業可以建立品牌形象、推廣產品和加強客戶關係。成功的社交媒體行銷策略不僅僅是發布內容，更在於與用戶的深度互動。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