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課程綱要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隱私保護法規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GDPR：歐盟的《一般數據保護條例》對企業如何收集、處理和存儲個人數據做出了詳細規定，違反該法規將面臨嚴重罰款。</a:t>
            </a:r>
          </a:p>
          <a:p>
            <a:pPr lvl="1"/>
            <a:r>
              <a:t>CCPA：加利福尼亞州的《消費者隱私法案》要求企業在收集和處理消費者數據時遵循透明性和同意原則。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企業的數據保護措施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br/>
            <a:br/>
            <a:pPr lvl="1"/>
            <a:r>
              <a:t>加密技術：對存儲和傳輸中的敏感數據進行加密，確保數據的機密性和完整性。</a:t>
            </a:r>
            <a:br/>
            <a:br/>
          </a:p>
          <a:p>
            <a:pPr lvl="1"/>
            <a:r>
              <a:t>加密技術：對存儲和傳輸中的敏感數據進行加密，確保數據的機密性和完整性。</a:t>
            </a:r>
          </a:p>
          <a:p>
            <a:br/>
            <a:br/>
            <a:pPr lvl="1"/>
            <a:r>
              <a:t>訪問控制：限制對敏感數據的訪問權限，確保只有經授權的員工才能訪問和處理這些數據。</a:t>
            </a:r>
            <a:br/>
            <a:br/>
          </a:p>
          <a:p>
            <a:pPr lvl="1"/>
            <a:r>
              <a:t>訪問控制：限制對敏感數據的訪問權限，確保只有經授權的員工才能訪問和處理這些數據。</a:t>
            </a:r>
          </a:p>
          <a:p>
            <a:br/>
            <a:br/>
            <a:pPr lvl="1"/>
            <a:r>
              <a:t>定期審計與監控：企業應定期進行安全審計和監控，以檢測並修補潛在的安全漏洞。</a:t>
            </a:r>
            <a:br/>
            <a:br/>
          </a:p>
          <a:p>
            <a:pPr lvl="1"/>
            <a:r>
              <a:t>定期審計與監控：企業應定期進行安全審計和監控，以檢測並修補潛在的安全漏洞。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知識產權與版權問題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知識產權的重要性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在電子商務中，知識產權（IP）保護包括商標、專利、著作權等。這些權利保護了創新和品牌價值，防止他人未經授權使用企業的創意和技術。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版權保護的範疇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br/>
            <a:br/>
            <a:pPr lvl="1"/>
            <a:r>
              <a:t>文字和圖片：網站內容、產品描述、圖片和視頻均受到版權法保護。未經授權的使用可能構成侵權。</a:t>
            </a:r>
            <a:br/>
            <a:br/>
          </a:p>
          <a:p>
            <a:pPr lvl="1"/>
            <a:r>
              <a:t>文字和圖片：網站內容、產品描述、圖片和視頻均受到版權法保護。未經授權的使用可能構成侵權。</a:t>
            </a:r>
          </a:p>
          <a:p>
            <a:br/>
            <a:br/>
            <a:pPr lvl="1"/>
            <a:r>
              <a:t>軟件和代碼：電子商務網站所使用的軟件和代碼也屬於版權保護的範疇。抄襲或未經許可的使用可能導致法律糾紛。</a:t>
            </a:r>
            <a:br/>
            <a:br/>
          </a:p>
          <a:p>
            <a:pPr lvl="1"/>
            <a:r>
              <a:t>軟件和代碼：電子商務網站所使用的軟件和代碼也屬於版權保護的範疇。抄襲或未經許可的使用可能導致法律糾紛。</a:t>
            </a:r>
          </a:p>
          <a:p>
            <a:br/>
            <a:br/>
            <a:pPr lvl="1"/>
            <a:r>
              <a:t>商標和專利：企業的商標和專利在電子商務中具有重要作用，保護品牌形象和技術創新免受侵害。</a:t>
            </a:r>
            <a:br/>
            <a:br/>
          </a:p>
          <a:p>
            <a:pPr lvl="1"/>
            <a:r>
              <a:t>商標和專利：企業的商標和專利在電子商務中具有重要作用，保護品牌形象和技術創新免受侵害。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侵權行為的後果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法律訴訟：版權或知識產權侵權行為可能導致企業被起訴，面臨高額賠償。</a:t>
            </a:r>
          </a:p>
          <a:p>
            <a:pPr lvl="1"/>
            <a:r>
              <a:t>品牌損害：侵權行為可能損害企業的聲譽，降低消費者對品牌的信任。</a:t>
            </a:r>
          </a:p>
          <a:p>
            <a:pPr lvl="1"/>
            <a:r>
              <a:t>經濟損失：侵權行為可能導致銷售損失，甚至迫使企業撤回相關產品。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版權保護措施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br/>
            <a:br/>
            <a:pPr lvl="1"/>
            <a:r>
              <a:t>註冊商標和專利：企業應及時註冊商標和申請專利，以確保法律上的保護。</a:t>
            </a:r>
            <a:br/>
            <a:br/>
          </a:p>
          <a:p>
            <a:pPr lvl="1"/>
            <a:r>
              <a:t>註冊商標和專利：企業應及時註冊商標和申請專利，以確保法律上的保護。</a:t>
            </a:r>
          </a:p>
          <a:p>
            <a:br/>
            <a:br/>
            <a:pPr lvl="1"/>
            <a:r>
              <a:t>監控和執法：企業應積極監控市場，發現侵權行為時及時採取法律行動。</a:t>
            </a:r>
            <a:br/>
            <a:br/>
          </a:p>
          <a:p>
            <a:pPr lvl="1"/>
            <a:r>
              <a:t>監控和執法：企業應積極監控市場，發現侵權行為時及時採取法律行動。</a:t>
            </a:r>
          </a:p>
          <a:p>
            <a:br/>
            <a:br/>
            <a:pPr lvl="1"/>
            <a:r>
              <a:t>版權標示：在網站和產品上清楚標示版權信息，提醒他人不得未經授權使用。</a:t>
            </a:r>
            <a:br/>
            <a:br/>
          </a:p>
          <a:p>
            <a:pPr lvl="1"/>
            <a:r>
              <a:t>版權標示：在網站和產品上清楚標示版權信息，提醒他人不得未經授權使用。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電子商務中的道德問題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商業道德的重要性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在電子商務的迅速發展中，商業道德問題也變得越來越重要。企業不僅應遵守法律，還應在其運營中體現道德責任，以維護社會信任和可持續發展。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常見的道德問題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br/>
            <a:br/>
            <a:pPr lvl="1"/>
            <a:r>
              <a:t>虛假宣傳：使用誇張或虛假的信息吸引消費者，如虛報價格或誤導性廣告，這不僅是不道德的，也可能違反法律。</a:t>
            </a:r>
            <a:br/>
            <a:br/>
          </a:p>
          <a:p>
            <a:pPr lvl="1"/>
            <a:r>
              <a:t>虛假宣傳：使用誇張或虛假的信息吸引消費者，如虛報價格或誤導性廣告，這不僅是不道德的，也可能違反法律。</a:t>
            </a:r>
          </a:p>
          <a:p>
            <a:br/>
            <a:br/>
            <a:pPr lvl="1"/>
            <a:r>
              <a:t>隱私侵害：過度收集或未經同意使用消費者個人數據，違反消費者的隱私權利。</a:t>
            </a:r>
            <a:br/>
            <a:br/>
          </a:p>
          <a:p>
            <a:pPr lvl="1"/>
            <a:r>
              <a:t>隱私侵害：過度收集或未經同意使用消費者個人數據，違反消費者的隱私權利。</a:t>
            </a:r>
          </a:p>
          <a:p>
            <a:br/>
            <a:br/>
            <a:pPr lvl="1"/>
            <a:r>
              <a:t>環境影響：電子商務活動產生的包裝廢棄物和碳排放對環境造成壓力，企業應考慮其環境責任。</a:t>
            </a:r>
            <a:br/>
            <a:br/>
          </a:p>
          <a:p>
            <a:pPr lvl="1"/>
            <a:r>
              <a:t>環境影響：電子商務活動產生的包裝廢棄物和碳排放對環境造成壓力，企業應考慮其環境責任。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電子商務法律與倫理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道德責任的實踐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br/>
            <a:br/>
            <a:pPr lvl="1"/>
            <a:r>
              <a:t>誠信經營：企業應提供真實準確的產品和服務信息，避免誤導消費者。</a:t>
            </a:r>
            <a:br/>
            <a:br/>
          </a:p>
          <a:p>
            <a:pPr lvl="1"/>
            <a:r>
              <a:t>誠信經營：企業應提供真實準確的產品和服務信息，避免誤導消費者。</a:t>
            </a:r>
          </a:p>
          <a:p>
            <a:br/>
            <a:br/>
            <a:pPr lvl="1"/>
            <a:r>
              <a:t>透明數據處理：尊重消費者的隱私權，明確告知數據收集的目的並獲得明確同意。</a:t>
            </a:r>
            <a:br/>
            <a:br/>
          </a:p>
          <a:p>
            <a:pPr lvl="1"/>
            <a:r>
              <a:t>透明數據處理：尊重消費者的隱私權，明確告知數據收集的目的並獲得明確同意。</a:t>
            </a:r>
          </a:p>
          <a:p>
            <a:br/>
            <a:br/>
            <a:pPr lvl="1"/>
            <a:r>
              <a:t>可持續發展：在運營中採取可持續的做法，如使用環保材料、減少碳足跡，並鼓勵消費者參與環保活動。</a:t>
            </a:r>
            <a:br/>
            <a:br/>
          </a:p>
          <a:p>
            <a:pPr lvl="1"/>
            <a:r>
              <a:t>可持續發展：在運營中採取可持續的做法，如使用環保材料、減少碳足跡，並鼓勵消費者參與環保活動。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案例分析：不道德行為的影響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電子商務平台的某些不道德行為可能導致嚴重後果。例如，某些平台因銷售假冒偽劣產品而遭受法律制裁，並失去大量消費者的信任，最終導致業務下滑。這些案例強調了道德責任在商業成功中的重要性。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結語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電子商務法律與倫理問題是企業在運營過程中不可忽視的重要方面。遵守相關法律和規範不僅能夠避免法律風險，還能夠增強消費者的信任，提升品牌形象。同時，企業應積極承擔社會責任，踐行商業道德，推動電子商務的可持續發展。隨著全球化和技術進步，企業面臨的法律和道德挑戰也將日益複雜，只有不斷學習和適應，才能在競爭激烈的市場中立於不敗之地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電子商務相關法律與規範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電子商務法的概述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隨著電子商務的快速發展，各國紛紛制定了相應的法律和規範，旨在規範電子商務活動，保護消費者權益，維護市場秩序。這些法律涉及合同法、消費者保護法、數據保護法和電子簽名法等多個領域。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電子商務法的主要內容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br/>
            <a:br/>
            <a:pPr lvl="1"/>
            <a:r>
              <a:t>合同法律效力：在電子商務中，通過互聯網簽訂的合同具有與傳統紙質合同相同的法律效力。電子合同通常通過電子簽名來確認。</a:t>
            </a:r>
            <a:br/>
            <a:br/>
          </a:p>
          <a:p>
            <a:pPr lvl="1"/>
            <a:r>
              <a:t>合同法律效力：在電子商務中，通過互聯網簽訂的合同具有與傳統紙質合同相同的法律效力。電子合同通常通過電子簽名來確認。</a:t>
            </a:r>
          </a:p>
          <a:p>
            <a:br/>
            <a:br/>
            <a:pPr lvl="1"/>
            <a:r>
              <a:t>消費者保護：法律規定了電子商務平台和賣家的責任，如商品信息真實性、售後服務保障和退換貨政策等，以保護消費者的合法權益。</a:t>
            </a:r>
            <a:br/>
            <a:br/>
          </a:p>
          <a:p>
            <a:pPr lvl="1"/>
            <a:r>
              <a:t>消費者保護：法律規定了電子商務平台和賣家的責任，如商品信息真實性、售後服務保障和退換貨政策等，以保護消費者的合法權益。</a:t>
            </a:r>
          </a:p>
          <a:p>
            <a:br/>
            <a:br/>
            <a:pPr lvl="1"/>
            <a:r>
              <a:t>電子支付規範：電子商務中的支付行為需要遵守相關的金融法律和規範，包括支付安全和資金清算等方面的要求。</a:t>
            </a:r>
            <a:br/>
            <a:br/>
          </a:p>
          <a:p>
            <a:pPr lvl="1"/>
            <a:r>
              <a:t>電子支付規範：電子商務中的支付行為需要遵守相關的金融法律和規範，包括支付安全和資金清算等方面的要求。</a:t>
            </a:r>
          </a:p>
          <a:p>
            <a:br/>
            <a:br/>
            <a:pPr lvl="1"/>
            <a:r>
              <a:t>數據保護：企業在進行電子商務活動時，必須遵守數據保護法律，確保用戶的個人數據安全，防止數據洩露和濫用。</a:t>
            </a:r>
            <a:br/>
            <a:br/>
          </a:p>
          <a:p>
            <a:pPr lvl="1"/>
            <a:r>
              <a:t>數據保護：企業在進行電子商務活動時，必須遵守數據保護法律，確保用戶的個人數據安全，防止數據洩露和濫用。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各國電子商務法律的比較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不同國家在電子商務法律方面存在差異。例如，歐盟的《一般數據保護條例》（GDPR）對數據保護有著嚴格的要求，而美國則更多依賴於行業自律和聯邦各州的法律。企業在進行跨境電商時，需要了解並遵守目標市場的法律規定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隱私保護與數據安全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隱私保護的重要性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在電子商務中，消費者的個人信息，包括姓名、地址、支付信息等，都被收集並存儲。隱私保護不僅關乎消費者的基本權益，也是建立消費者信任的基礎。隱私數據的洩露或濫用可能導致嚴重的法律後果和商業損失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數據安全的挑戰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br/>
            <a:br/>
            <a:pPr lvl="1"/>
            <a:r>
              <a:t>數據洩露：黑客攻擊、內部人員濫用或技術漏洞都可能導致數據洩露，給消費者和企業帶來風險。</a:t>
            </a:r>
            <a:br/>
            <a:br/>
          </a:p>
          <a:p>
            <a:pPr lvl="1"/>
            <a:r>
              <a:t>數據洩露：黑客攻擊、內部人員濫用或技術漏洞都可能導致數據洩露，給消費者和企業帶來風險。</a:t>
            </a:r>
          </a:p>
          <a:p>
            <a:br/>
            <a:br/>
            <a:pPr lvl="1"/>
            <a:r>
              <a:t>數據存儲與傳輸：企業需要確保在數據存儲和傳輸過程中採取加密措施，以防止未經授權的訪問。</a:t>
            </a:r>
            <a:br/>
            <a:br/>
          </a:p>
          <a:p>
            <a:pPr lvl="1"/>
            <a:r>
              <a:t>數據存儲與傳輸：企業需要確保在數據存儲和傳輸過程中採取加密措施，以防止未經授權的訪問。</a:t>
            </a:r>
          </a:p>
          <a:p>
            <a:br/>
            <a:br/>
            <a:pPr lvl="1"/>
            <a:r>
              <a:t>數據最小化原則：企業應僅收集和處理為實現商業目的所必需的最少數據，避免過度收集消費者信息。</a:t>
            </a:r>
            <a:br/>
            <a:br/>
          </a:p>
          <a:p>
            <a:pPr lvl="1"/>
            <a:r>
              <a:t>數據最小化原則：企業應僅收集和處理為實現商業目的所必需的最少數據，避免過度收集消費者信息。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