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課程綱要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個性化服務的應用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個性化推薦系統：利用機器學習和數據分析技術，為每位客戶提供個性化的產品推薦，增加銷售機會。</a:t>
            </a:r>
            <a:br/>
            <a:br/>
          </a:p>
          <a:p>
            <a:pPr lvl="1"/>
            <a:r>
              <a:t>個性化推薦系統：利用機器學習和數據分析技術，為每位客戶提供個性化的產品推薦，增加銷售機會。</a:t>
            </a:r>
          </a:p>
          <a:p>
            <a:br/>
            <a:br/>
            <a:pPr lvl="1"/>
            <a:r>
              <a:t>動態定價：根據客戶的購買歷史和當前需求，實施動態定價策略，最大化收益。</a:t>
            </a:r>
            <a:br/>
            <a:br/>
          </a:p>
          <a:p>
            <a:pPr lvl="1"/>
            <a:r>
              <a:t>動態定價：根據客戶的購買歷史和當前需求，實施動態定價策略，最大化收益。</a:t>
            </a:r>
          </a:p>
          <a:p>
            <a:br/>
            <a:br/>
            <a:pPr lvl="1"/>
            <a:r>
              <a:t>定制化產品和服務：根據客戶的偏好和需求，提供定制化的產品或服務，如個性化的包裝、專屬優惠等。</a:t>
            </a:r>
            <a:br/>
            <a:br/>
          </a:p>
          <a:p>
            <a:pPr lvl="1"/>
            <a:r>
              <a:t>定制化產品和服務：根據客戶的偏好和需求，提供定制化的產品或服務，如個性化的包裝、專屬優惠等。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客戶支持與售後服務管理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客戶支持的重要性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客戶支持是客戶體驗的核心部分，良好的客戶支持不僅能解決客戶問題，還能增強客戶的滿意度和忠誠度。電子商務中，客戶支持涵蓋了從購前諮詢到購後服務的全過程。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客戶支持的類型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即時聊天支持：通過網站或移動應用提供即時聊天支持，快速解答客戶的疑問。</a:t>
            </a:r>
            <a:br/>
            <a:br/>
          </a:p>
          <a:p>
            <a:pPr lvl="1"/>
            <a:r>
              <a:t>即時聊天支持：通過網站或移動應用提供即時聊天支持，快速解答客戶的疑問。</a:t>
            </a:r>
          </a:p>
          <a:p>
            <a:br/>
            <a:br/>
            <a:pPr lvl="1"/>
            <a:r>
              <a:t>電話支持：提供專業的電話支持服務，處理複雜的問題和投訴。</a:t>
            </a:r>
            <a:br/>
            <a:br/>
          </a:p>
          <a:p>
            <a:pPr lvl="1"/>
            <a:r>
              <a:t>電話支持：提供專業的電話支持服務，處理複雜的問題和投訴。</a:t>
            </a:r>
          </a:p>
          <a:p>
            <a:br/>
            <a:br/>
            <a:pPr lvl="1"/>
            <a:r>
              <a:t>電子郵件支持：透過電子郵件提供支持，適合處理非緊急問題和跟進服務。</a:t>
            </a:r>
            <a:br/>
            <a:br/>
          </a:p>
          <a:p>
            <a:pPr lvl="1"/>
            <a:r>
              <a:t>電子郵件支持：透過電子郵件提供支持，適合處理非緊急問題和跟進服務。</a:t>
            </a:r>
          </a:p>
          <a:p>
            <a:br/>
            <a:br/>
            <a:pPr lvl="1"/>
            <a:r>
              <a:t>自助服務：設置在線知識庫和常見問題解答（FAQ），幫助客戶自主解決問題。</a:t>
            </a:r>
            <a:br/>
            <a:br/>
          </a:p>
          <a:p>
            <a:pPr lvl="1"/>
            <a:r>
              <a:t>自助服務：設置在線知識庫和常見問題解答（FAQ），幫助客戶自主解決問題。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售後服務管理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退換貨管理：設立明確的退換貨政策，簡化退換貨流程，提高客戶滿意度。</a:t>
            </a:r>
            <a:br/>
            <a:br/>
          </a:p>
          <a:p>
            <a:pPr lvl="1"/>
            <a:r>
              <a:t>退換貨管理：設立明確的退換貨政策，簡化退換貨流程，提高客戶滿意度。</a:t>
            </a:r>
          </a:p>
          <a:p>
            <a:br/>
            <a:br/>
            <a:pPr lvl="1"/>
            <a:r>
              <a:t>投訴處理：建立高效的投訴處理機制，迅速響應並解決客戶的投訴，防止問題擴大。</a:t>
            </a:r>
            <a:br/>
            <a:br/>
          </a:p>
          <a:p>
            <a:pPr lvl="1"/>
            <a:r>
              <a:t>投訴處理：建立高效的投訴處理機制，迅速響應並解決客戶的投訴，防止問題擴大。</a:t>
            </a:r>
          </a:p>
          <a:p>
            <a:br/>
            <a:br/>
            <a:pPr lvl="1"/>
            <a:r>
              <a:t>滿意度調查：定期進行客戶滿意度調查，收集反饋意見，持續改進服務質量。</a:t>
            </a:r>
            <a:br/>
            <a:br/>
          </a:p>
          <a:p>
            <a:pPr lvl="1"/>
            <a:r>
              <a:t>滿意度調查：定期進行客戶滿意度調查，收集反饋意見，持續改進服務質量。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使用CRM系統管理客戶支持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統一客戶檔案：CRM系統集中管理客戶支持的所有記錄，包括聊天記錄、電子郵件和投訴處理歷程，確保信息的一致性。</a:t>
            </a:r>
          </a:p>
          <a:p>
            <a:pPr lvl="1"/>
            <a:r>
              <a:t>工單管理：CRM系統自動生成和分配工單，跟進客戶問題的處理進度，提高工作效率。</a:t>
            </a:r>
          </a:p>
          <a:p>
            <a:pPr lvl="1"/>
            <a:r>
              <a:t>分析與報告：通過CRM系統生成客戶支持的績效報告，幫助企業發現問題並優化支持策略。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電子商務中的用戶反饋與改進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用戶反饋的重要性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用戶反饋是企業改進產品和服務的關鍵資源。通過收集和分析用戶反饋，企業可以了解客戶需求和期望，及時調整產品和服務策略，以提升客戶滿意度。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收集用戶反饋的方式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在線調查：通過電子郵件或網站進行在線調查，收集客戶對產品或服務的意見。</a:t>
            </a:r>
            <a:br/>
            <a:br/>
          </a:p>
          <a:p>
            <a:pPr lvl="1"/>
            <a:r>
              <a:t>在線調查：通過電子郵件或網站進行在線調查，收集客戶對產品或服務的意見。</a:t>
            </a:r>
          </a:p>
          <a:p>
            <a:br/>
            <a:br/>
            <a:pPr lvl="1"/>
            <a:r>
              <a:t>社交媒體監控：監控社交媒體上的用戶評論和討論，了解消費者對品牌的看法和建議。</a:t>
            </a:r>
            <a:br/>
            <a:br/>
          </a:p>
          <a:p>
            <a:pPr lvl="1"/>
            <a:r>
              <a:t>社交媒體監控：監控社交媒體上的用戶評論和討論，了解消費者對品牌的看法和建議。</a:t>
            </a:r>
          </a:p>
          <a:p>
            <a:br/>
            <a:br/>
            <a:pPr lvl="1"/>
            <a:r>
              <a:t>產品評價：分析電商平台上的產品評價和星級評分，發現產品的優缺點。</a:t>
            </a:r>
            <a:br/>
            <a:br/>
          </a:p>
          <a:p>
            <a:pPr lvl="1"/>
            <a:r>
              <a:t>產品評價：分析電商平台上的產品評價和星級評分，發現產品的優缺點。</a:t>
            </a:r>
          </a:p>
          <a:p>
            <a:br/>
            <a:br/>
            <a:pPr lvl="1"/>
            <a:r>
              <a:t>直接反饋：通過客服人員直接收集客戶的反饋，並將其記錄到CRM系統中。</a:t>
            </a:r>
            <a:br/>
            <a:br/>
          </a:p>
          <a:p>
            <a:pPr lvl="1"/>
            <a:r>
              <a:t>直接反饋：通過客服人員直接收集客戶的反饋，並將其記錄到CRM系統中。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用戶反饋的應用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產品改進：根據用戶反饋進行產品的改進和升級，滿足市場需求。</a:t>
            </a:r>
            <a:br/>
            <a:br/>
          </a:p>
          <a:p>
            <a:pPr lvl="1"/>
            <a:r>
              <a:t>產品改進：根據用戶反饋進行產品的改進和升級，滿足市場需求。</a:t>
            </a:r>
          </a:p>
          <a:p>
            <a:br/>
            <a:br/>
            <a:pPr lvl="1"/>
            <a:r>
              <a:t>服務優化：分析反饋中的服務問題，調整和改進服務流程，提高服務質量。</a:t>
            </a:r>
            <a:br/>
            <a:br/>
          </a:p>
          <a:p>
            <a:pPr lvl="1"/>
            <a:r>
              <a:t>服務優化：分析反饋中的服務問題，調整和改進服務流程，提高服務質量。</a:t>
            </a:r>
          </a:p>
          <a:p>
            <a:br/>
            <a:br/>
            <a:pPr lvl="1"/>
            <a:r>
              <a:t>新產品開發：將用戶需求和反饋納入新產品的開發過程，創造更貼近市場需求的產品。</a:t>
            </a:r>
            <a:br/>
            <a:br/>
          </a:p>
          <a:p>
            <a:pPr lvl="1"/>
            <a:r>
              <a:t>新產品開發：將用戶需求和反饋納入新產品的開發過程，創造更貼近市場需求的產品。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客戶關係管理與電子商務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反饋循環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反饋循環是指通過不斷收集、分析和應用用戶反饋，形成持續改進的閉環流程。這種循環可以幫助企業不斷提升產品和服務的競爭力。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客戶關係管理是電子商務成功的關鍵因素之一。通過有效的CRM系統，企業可以深入了解客戶需求，提供個性化的服務，並通過精確的數據分析優化行銷策略。同時，良好的客戶支持和售後服務管理可以提升客戶滿意度，增強客戶忠誠度。企業應該積極收集和應用用戶反饋，持續改進產品和服務，以在競爭激烈的市場中保持優勢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客戶關係管理（CRM）系統的應用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客戶關係管理的概述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客戶關係管理（CRM）是指企業通過系統化的方法管理與客戶的互動，提升客戶滿意度和忠誠度，從而增強企業競爭力。CRM系統是一種軟體工具，幫助企業收集、存儲和分析客戶數據，以便更好地了解和滿足客戶需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CRM系統的功能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客戶資料管理：CRM系統集中存儲客戶的基本信息、聯絡方式、購買歷史和互動記錄，幫助企業全面了解客戶。</a:t>
            </a:r>
            <a:br/>
            <a:br/>
          </a:p>
          <a:p>
            <a:pPr lvl="1"/>
            <a:r>
              <a:t>客戶資料管理：CRM系統集中存儲客戶的基本信息、聯絡方式、購買歷史和互動記錄，幫助企業全面了解客戶。</a:t>
            </a:r>
          </a:p>
          <a:p>
            <a:br/>
            <a:br/>
            <a:pPr lvl="1"/>
            <a:r>
              <a:t>銷售自動化：CRM系統可以自動化管理銷售流程，如潛在客戶的跟進、銷售進度的追蹤和銷售目標的設定。</a:t>
            </a:r>
            <a:br/>
            <a:br/>
          </a:p>
          <a:p>
            <a:pPr lvl="1"/>
            <a:r>
              <a:t>銷售自動化：CRM系統可以自動化管理銷售流程，如潛在客戶的跟進、銷售進度的追蹤和銷售目標的設定。</a:t>
            </a:r>
          </a:p>
          <a:p>
            <a:br/>
            <a:br/>
            <a:pPr lvl="1"/>
            <a:r>
              <a:t>行銷自動化：通過CRM系統，企業可以自動化執行行銷活動，如電子郵件行銷、社交媒體推廣和個性化推薦。</a:t>
            </a:r>
            <a:br/>
            <a:br/>
          </a:p>
          <a:p>
            <a:pPr lvl="1"/>
            <a:r>
              <a:t>行銷自動化：通過CRM系統，企業可以自動化執行行銷活動，如電子郵件行銷、社交媒體推廣和個性化推薦。</a:t>
            </a:r>
          </a:p>
          <a:p>
            <a:br/>
            <a:br/>
            <a:pPr lvl="1"/>
            <a:r>
              <a:t>服務管理：CRM系統支持客戶服務和售後管理，如工單處理、投訴跟進和客戶滿意度調查。</a:t>
            </a:r>
            <a:br/>
            <a:br/>
          </a:p>
          <a:p>
            <a:pPr lvl="1"/>
            <a:r>
              <a:t>服務管理：CRM系統支持客戶服務和售後管理，如工單處理、投訴跟進和客戶滿意度調查。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CRM在電子商務中的應用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個性化行銷：根據客戶的購買行為和興趣，CRM系統可以為每個客戶提供個性化的產品推薦和促銷活動。</a:t>
            </a:r>
          </a:p>
          <a:p>
            <a:pPr lvl="1"/>
            <a:r>
              <a:t>客戶細分：利用CRM系統進行客戶細分，根據不同的標準（如消費頻率、購買金額）制定針對性的行銷策略。</a:t>
            </a:r>
          </a:p>
          <a:p>
            <a:pPr lvl="1"/>
            <a:r>
              <a:t>忠誠度計畫：通過CRM系統追蹤和管理客戶參與的忠誠度計畫，激勵重複購買和品牌忠誠。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客戶數據分析與個性化服務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客戶數據分析的意義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在電子商務中，客戶數據分析是了解客戶需求、行為和偏好的關鍵。通過分析客戶數據，企業可以更準確地制定行銷策略，提升客戶體驗，並促進銷售增長。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常用的客戶數據分析方法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RFM分析：根據客戶的最近一次購買時間（Recency）、購買頻率（Frequency）和購買金額（Monetary），對客戶進行分類，識別高價值客戶。</a:t>
            </a:r>
            <a:br/>
            <a:br/>
          </a:p>
          <a:p>
            <a:pPr lvl="1"/>
            <a:r>
              <a:t>RFM分析：根據客戶的最近一次購買時間（Recency）、購買頻率（Frequency）和購買金額（Monetary），對客戶進行分類，識別高價值客戶。</a:t>
            </a:r>
          </a:p>
          <a:p>
            <a:br/>
            <a:br/>
            <a:pPr lvl="1"/>
            <a:r>
              <a:t>客戶旅程分析：追蹤客戶從初次接觸品牌到最終購買的全過程，分析客戶在各個階段的行為和決策因素。</a:t>
            </a:r>
            <a:br/>
            <a:br/>
          </a:p>
          <a:p>
            <a:pPr lvl="1"/>
            <a:r>
              <a:t>客戶旅程分析：追蹤客戶從初次接觸品牌到最終購買的全過程，分析客戶在各個階段的行為和決策因素。</a:t>
            </a:r>
          </a:p>
          <a:p>
            <a:br/>
            <a:br/>
            <a:pPr lvl="1"/>
            <a:r>
              <a:t>群體細分分析：根據人口統計學特徵、購買行為和興趣愛好等，將客戶分為不同群體，針對性地進行行銷和服務。</a:t>
            </a:r>
            <a:br/>
            <a:br/>
          </a:p>
          <a:p>
            <a:pPr lvl="1"/>
            <a:r>
              <a:t>群體細分分析：根據人口統計學特徵、購買行為和興趣愛好等，將客戶分為不同群體，針對性地進行行銷和服務。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