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課程綱要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購物行為分析與預測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購物行為分析的重要性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購物行為分析是了解消費者需求和偏好的關鍵手段，通過分析消費者在網站上的行為，企業可以優化購物體驗，提升銷售額。購物行為數據包括點擊行為、瀏覽歷史、購物車使用情況和購買決策過程等。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購物行為分析的方法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點擊流分析：通過分析用戶在網站上的點擊行為，了解用戶的訪問路徑和興趣點，優化網站導航和內容結構。</a:t>
            </a:r>
            <a:br/>
            <a:br/>
          </a:p>
          <a:p>
            <a:pPr lvl="1"/>
            <a:r>
              <a:t>點擊流分析：通過分析用戶在網站上的點擊行為，了解用戶的訪問路徑和興趣點，優化網站導航和內容結構。</a:t>
            </a:r>
          </a:p>
          <a:p>
            <a:br/>
            <a:br/>
            <a:pPr lvl="1"/>
            <a:r>
              <a:t>熱圖分析：使用熱圖工具視覺化展示用戶在頁面上的操作行為，如鼠標移動、點擊次數等，幫助企業了解哪些區域最受關注。</a:t>
            </a:r>
            <a:br/>
            <a:br/>
          </a:p>
          <a:p>
            <a:pPr lvl="1"/>
            <a:r>
              <a:t>熱圖分析：使用熱圖工具視覺化展示用戶在頁面上的操作行為，如鼠標移動、點擊次數等，幫助企業了解哪些區域最受關注。</a:t>
            </a:r>
          </a:p>
          <a:p>
            <a:br/>
            <a:br/>
            <a:pPr lvl="1"/>
            <a:r>
              <a:t>購物車分析：分析消費者將商品加入購物車後的行為，包括是否完成購買、何時放棄購物車等，從而優化購物流程和轉化率。</a:t>
            </a:r>
            <a:br/>
            <a:br/>
          </a:p>
          <a:p>
            <a:pPr lvl="1"/>
            <a:r>
              <a:t>購物車分析：分析消費者將商品加入購物車後的行為，包括是否完成購買、何時放棄購物車等，從而優化購物流程和轉化率。</a:t>
            </a:r>
          </a:p>
          <a:p>
            <a:br/>
            <a:br/>
            <a:pPr lvl="1"/>
            <a:r>
              <a:t>客戶旅程分析：通過全方位分析客戶從初次接觸到最終購買的全過程，找出影響購買決策的關鍵因素，並優化每個接觸點的體驗。</a:t>
            </a:r>
            <a:br/>
            <a:br/>
          </a:p>
          <a:p>
            <a:pPr lvl="1"/>
            <a:r>
              <a:t>客戶旅程分析：通過全方位分析客戶從初次接觸到最終購買的全過程，找出影響購買決策的關鍵因素，並優化每個接觸點的體驗。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預測購物行為的應用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需求預測：通過歷史購物行為數據，預測未來的消費需求，幫助企業制定銷售計劃和庫存管理策略。</a:t>
            </a:r>
            <a:br/>
            <a:br/>
          </a:p>
          <a:p>
            <a:pPr lvl="1"/>
            <a:r>
              <a:t>需求預測：通過歷史購物行為數據，預測未來的消費需求，幫助企業制定銷售計劃和庫存管理策略。</a:t>
            </a:r>
          </a:p>
          <a:p>
            <a:br/>
            <a:br/>
            <a:pPr lvl="1"/>
            <a:r>
              <a:t>個性化推送：根據預測的購買意圖，向潛在消費者推送相關產品或促銷信息，增加購買的可能性。</a:t>
            </a:r>
            <a:br/>
            <a:br/>
          </a:p>
          <a:p>
            <a:pPr lvl="1"/>
            <a:r>
              <a:t>個性化推送：根據預測的購買意圖，向潛在消費者推送相關產品或促銷信息，增加購買的可能性。</a:t>
            </a:r>
          </a:p>
          <a:p>
            <a:br/>
            <a:br/>
            <a:pPr lvl="1"/>
            <a:r>
              <a:t>流失預測與挽回：預測哪些客戶可能流失，並針對性地提供優惠或服務挽回他們，減少客戶流失率。</a:t>
            </a:r>
            <a:br/>
            <a:br/>
          </a:p>
          <a:p>
            <a:pPr lvl="1"/>
            <a:r>
              <a:t>流失預測與挽回：預測哪些客戶可能流失，並針對性地提供優惠或服務挽回他們，減少客戶流失率。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個性化推薦系統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個性化推薦系統的基本原理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個性化推薦系統通過分析用戶的歷史數據和行為模式，為每個用戶推薦其可能感興趣的產品或內容。這種技術能夠極大提升用戶體驗，增加銷售轉化率。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推薦系統的主要類型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協同過濾推薦：基於用戶的行為相似性進行推薦。例如，系統會推薦其他與用戶有相似購買歷史的消費者購買的商品。</a:t>
            </a:r>
            <a:br/>
            <a:br/>
          </a:p>
          <a:p>
            <a:pPr lvl="1"/>
            <a:r>
              <a:t>協同過濾推薦：基於用戶的行為相似性進行推薦。例如，系統會推薦其他與用戶有相似購買歷史的消費者購買的商品。</a:t>
            </a:r>
          </a:p>
          <a:p>
            <a:br/>
            <a:br/>
            <a:pPr lvl="1"/>
            <a:r>
              <a:t>內容過濾推薦：根據用戶過去瀏覽或購買的產品屬性，推薦具有相似屬性的其他產品。</a:t>
            </a:r>
            <a:br/>
            <a:br/>
          </a:p>
          <a:p>
            <a:pPr lvl="1"/>
            <a:r>
              <a:t>內容過濾推薦：根據用戶過去瀏覽或購買的產品屬性，推薦具有相似屬性的其他產品。</a:t>
            </a:r>
          </a:p>
          <a:p>
            <a:br/>
            <a:br/>
            <a:pPr lvl="1"/>
            <a:r>
              <a:t>混合推薦系統：結合協同過濾和內容過濾的優勢，提供更精確和多樣化的推薦。</a:t>
            </a:r>
            <a:br/>
            <a:br/>
          </a:p>
          <a:p>
            <a:pPr lvl="1"/>
            <a:r>
              <a:t>混合推薦系統：結合協同過濾和內容過濾的優勢，提供更精確和多樣化的推薦。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個性化推薦系統的應用場景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產品推薦：在用戶瀏覽網站時，根據其過去的行為推薦相關產品，提高銷售機會。</a:t>
            </a:r>
            <a:br/>
            <a:br/>
          </a:p>
          <a:p>
            <a:pPr lvl="1"/>
            <a:r>
              <a:t>產品推薦：在用戶瀏覽網站時，根據其過去的行為推薦相關產品，提高銷售機會。</a:t>
            </a:r>
          </a:p>
          <a:p>
            <a:br/>
            <a:br/>
            <a:pPr lvl="1"/>
            <a:r>
              <a:t>電子郵件推薦：在促銷郵件中包含個性化的產品推薦，增加電子郵件的開啟率和點擊率。</a:t>
            </a:r>
            <a:br/>
            <a:br/>
          </a:p>
          <a:p>
            <a:pPr lvl="1"/>
            <a:r>
              <a:t>電子郵件推薦：在促銷郵件中包含個性化的產品推薦，增加電子郵件的開啟率和點擊率。</a:t>
            </a:r>
          </a:p>
          <a:p>
            <a:br/>
            <a:br/>
            <a:pPr lvl="1"/>
            <a:r>
              <a:t>動態網站內容：根據用戶的瀏覽歷史，動態調整網站的內容展示，如首頁推薦、促銷活動等，提升用戶黏性。</a:t>
            </a:r>
            <a:br/>
            <a:br/>
          </a:p>
          <a:p>
            <a:pPr lvl="1"/>
            <a:r>
              <a:t>動態網站內容：根據用戶的瀏覽歷史，動態調整網站的內容展示，如首頁推薦、促銷活動等，提升用戶黏性。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成功案例：Netflix的推薦系統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Netflix通過高度個性化的推薦系統，根據用戶的觀看歷史和偏好，推薦電影和電視劇，極大提升了用戶的觀看時長和滿意度。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大數據技術在電子商務中的應用已成為不可或缺的戰略工具。通過數據驅動的營銷策略、購物行為分析和個性化推薦系統，企業能夠更精準地滿足消費者需求，提升用戶體驗，並實現更高的業務增長。在未來，隨著技術的進一步發展，大數據將在電子商務中發揮更加重要的作用，為企業創造更多的商業價值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大數據與電子商務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大數據技術在電子商務中的應用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大數據的定義與特徵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大數據是指數據量大、速度快、種類多且價值密度低的數據集。隨著互聯網和電子商務的發展，企業可以收集並分析來自各種來源的大量數據，這些數據具有以下特徵：</a:t>
            </a:r>
          </a:p>
          <a:p>
            <a:br/>
            <a:br/>
            <a:pPr lvl="1"/>
            <a:r>
              <a:t>數據量（Volume）：數據規模龐大，包含了交易記錄、點擊行為、社交媒體互動等多種數據源。</a:t>
            </a:r>
            <a:br/>
            <a:br/>
          </a:p>
          <a:p>
            <a:pPr lvl="1"/>
            <a:r>
              <a:t>數據量（Volume）：數據規模龐大，包含了交易記錄、點擊行為、社交媒體互動等多種數據源。</a:t>
            </a:r>
          </a:p>
          <a:p>
            <a:br/>
            <a:br/>
            <a:pPr lvl="1"/>
            <a:r>
              <a:t>數據速度（Velocity）：數據生成和傳輸速度快，企業需要及時處理以做出實時決策。</a:t>
            </a:r>
            <a:br/>
            <a:br/>
          </a:p>
          <a:p>
            <a:pPr lvl="1"/>
            <a:r>
              <a:t>數據速度（Velocity）：數據生成和傳輸速度快，企業需要及時處理以做出實時決策。</a:t>
            </a:r>
          </a:p>
          <a:p>
            <a:br/>
            <a:br/>
            <a:pPr lvl="1"/>
            <a:r>
              <a:t>數據種類（Variety）：數據形式多樣，包括結構化數據（如數據庫記錄）、半結構化數據（如XML文件）和非結構化數據（如圖片和視頻）。</a:t>
            </a:r>
            <a:br/>
            <a:br/>
          </a:p>
          <a:p>
            <a:pPr lvl="1"/>
            <a:r>
              <a:t>數據種類（Variety）：數據形式多樣，包括結構化數據（如數據庫記錄）、半結構化數據（如XML文件）和非結構化數據（如圖片和視頻）。</a:t>
            </a:r>
          </a:p>
          <a:p>
            <a:br/>
            <a:br/>
            <a:pPr lvl="1"/>
            <a:r>
              <a:t>數據真實性（Veracity）：數據的準確性和可靠性至關重要，企業需要確保數據的質量。</a:t>
            </a:r>
            <a:br/>
            <a:br/>
          </a:p>
          <a:p>
            <a:pPr lvl="1"/>
            <a:r>
              <a:t>數據真實性（Veracity）：數據的準確性和可靠性至關重要，企業需要確保數據的質量。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大數據技術在電子商務中的應用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客戶行為分析：利用大數據技術，企業可以分析客戶在網站上的行為，如瀏覽頁面、停留時間、點擊路徑等，以優化網站結構和用戶體驗。</a:t>
            </a:r>
            <a:br/>
            <a:br/>
          </a:p>
          <a:p>
            <a:pPr lvl="1"/>
            <a:r>
              <a:t>客戶行為分析：利用大數據技術，企業可以分析客戶在網站上的行為，如瀏覽頁面、停留時間、點擊路徑等，以優化網站結構和用戶體驗。</a:t>
            </a:r>
          </a:p>
          <a:p>
            <a:br/>
            <a:br/>
            <a:pPr lvl="1"/>
            <a:r>
              <a:t>實時數據處理：企業可以使用大數據技術即時處理和分析交易數據，快速識別趨勢和模式，並根據這些信息進行決策。</a:t>
            </a:r>
            <a:br/>
            <a:br/>
          </a:p>
          <a:p>
            <a:pPr lvl="1"/>
            <a:r>
              <a:t>實時數據處理：企業可以使用大數據技術即時處理和分析交易數據，快速識別趨勢和模式，並根據這些信息進行決策。</a:t>
            </a:r>
          </a:p>
          <a:p>
            <a:br/>
            <a:br/>
            <a:pPr lvl="1"/>
            <a:r>
              <a:t>需求預測：通過分析歷史數據和市場趨勢，企業可以預測未來的市場需求，進行合理的庫存管理和生產計劃。</a:t>
            </a:r>
            <a:br/>
            <a:br/>
          </a:p>
          <a:p>
            <a:pPr lvl="1"/>
            <a:r>
              <a:t>需求預測：通過分析歷史數據和市場趨勢，企業可以預測未來的市場需求，進行合理的庫存管理和生產計劃。</a:t>
            </a:r>
          </a:p>
          <a:p>
            <a:br/>
            <a:br/>
            <a:pPr lvl="1"/>
            <a:r>
              <a:t>風險管理：大數據技術可以幫助企業識別並預測風險，如欺詐行為和供應鏈中斷，並採取預防措施。</a:t>
            </a:r>
            <a:br/>
            <a:br/>
          </a:p>
          <a:p>
            <a:pPr lvl="1"/>
            <a:r>
              <a:t>風險管理：大數據技術可以幫助企業識別並預測風險，如欺詐行為和供應鏈中斷，並採取預防措施。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數據驅動的營銷策略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為何選擇數據驅動的營銷策略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數據驅動的營銷策略是基於客觀數據進行決策和優化的過程。這些策略能夠幫助企業精確鎖定目標受眾、提高行銷效果、並最終提升投資回報率（ROI）。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數據驅動營銷的主要策略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br/>
            <a:br/>
            <a:pPr lvl="1"/>
            <a:r>
              <a:t>客戶細分：通過分析客戶的行為數據，企業可以將客戶細分為不同的群體，針對每個群體制定個性化的行銷策略。</a:t>
            </a:r>
            <a:br/>
            <a:br/>
          </a:p>
          <a:p>
            <a:pPr lvl="1"/>
            <a:r>
              <a:t>客戶細分：通過分析客戶的行為數據，企業可以將客戶細分為不同的群體，針對每個群體制定個性化的行銷策略。</a:t>
            </a:r>
          </a:p>
          <a:p>
            <a:br/>
            <a:br/>
            <a:pPr lvl="1"/>
            <a:r>
              <a:t>預測分析：利用機器學習和統計分析技術，企業可以預測消費者的行為模式，如購買可能性和流失風險，從而進行精確的行銷干預。</a:t>
            </a:r>
            <a:br/>
            <a:br/>
          </a:p>
          <a:p>
            <a:pPr lvl="1"/>
            <a:r>
              <a:t>預測分析：利用機器學習和統計分析技術，企業可以預測消費者的行為模式，如購買可能性和流失風險，從而進行精確的行銷干預。</a:t>
            </a:r>
          </a:p>
          <a:p>
            <a:br/>
            <a:br/>
            <a:pPr lvl="1"/>
            <a:r>
              <a:t>實時行銷：根據即時數據，企業可以在恰當的時間向目標客戶推送相關的行銷信息，如即時促銷和限時優惠。</a:t>
            </a:r>
            <a:br/>
            <a:br/>
          </a:p>
          <a:p>
            <a:pPr lvl="1"/>
            <a:r>
              <a:t>實時行銷：根據即時數據，企業可以在恰當的時間向目標客戶推送相關的行銷信息，如即時促銷和限時優惠。</a:t>
            </a:r>
          </a:p>
          <a:p>
            <a:br/>
            <a:br/>
            <a:pPr lvl="1"/>
            <a:r>
              <a:t>跨渠道行銷：整合線上和線下的客戶數據，企業可以制定一致的跨渠道行銷策略，確保客戶在不同渠道上獲得統一的品牌體驗。</a:t>
            </a:r>
            <a:br/>
            <a:br/>
          </a:p>
          <a:p>
            <a:pPr lvl="1"/>
            <a:r>
              <a:t>跨渠道行銷：整合線上和線下的客戶數據，企業可以制定一致的跨渠道行銷策略，確保客戶在不同渠道上獲得統一的品牌體驗。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案例分析：數據驅動的成功營銷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亞馬遜通過分析購物車數據和瀏覽歷史，精確推薦相關產品，並在客戶購買意圖最高時推出個性化優惠，極大提高了銷售轉化率。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