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2"/>
  </p:sldMasterIdLst>
  <p:notesMasterIdLst>
    <p:notesMasterId r:id="rId38"/>
  </p:notesMasterIdLst>
  <p:handoutMasterIdLst>
    <p:handoutMasterId r:id="rId39"/>
  </p:handoutMasterIdLst>
  <p:sldIdLst>
    <p:sldId id="565" r:id="rId3"/>
    <p:sldId id="880" r:id="rId4"/>
    <p:sldId id="892" r:id="rId5"/>
    <p:sldId id="879" r:id="rId6"/>
    <p:sldId id="873" r:id="rId7"/>
    <p:sldId id="874" r:id="rId8"/>
    <p:sldId id="875" r:id="rId9"/>
    <p:sldId id="876" r:id="rId10"/>
    <p:sldId id="877" r:id="rId11"/>
    <p:sldId id="878" r:id="rId12"/>
    <p:sldId id="881" r:id="rId13"/>
    <p:sldId id="882" r:id="rId14"/>
    <p:sldId id="883" r:id="rId15"/>
    <p:sldId id="890" r:id="rId16"/>
    <p:sldId id="891" r:id="rId17"/>
    <p:sldId id="893" r:id="rId18"/>
    <p:sldId id="884" r:id="rId19"/>
    <p:sldId id="885" r:id="rId20"/>
    <p:sldId id="886" r:id="rId21"/>
    <p:sldId id="894" r:id="rId22"/>
    <p:sldId id="887" r:id="rId23"/>
    <p:sldId id="888" r:id="rId24"/>
    <p:sldId id="889" r:id="rId25"/>
    <p:sldId id="775" r:id="rId26"/>
    <p:sldId id="895" r:id="rId27"/>
    <p:sldId id="896" r:id="rId28"/>
    <p:sldId id="897" r:id="rId29"/>
    <p:sldId id="898" r:id="rId30"/>
    <p:sldId id="900" r:id="rId31"/>
    <p:sldId id="899" r:id="rId32"/>
    <p:sldId id="901" r:id="rId33"/>
    <p:sldId id="902" r:id="rId34"/>
    <p:sldId id="903" r:id="rId35"/>
    <p:sldId id="904" r:id="rId36"/>
    <p:sldId id="906" r:id="rId37"/>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93977" autoAdjust="0"/>
  </p:normalViewPr>
  <p:slideViewPr>
    <p:cSldViewPr>
      <p:cViewPr varScale="1">
        <p:scale>
          <a:sx n="68" d="100"/>
          <a:sy n="68" d="100"/>
        </p:scale>
        <p:origin x="2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57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dirty="0"/>
          </a:p>
        </p:txBody>
      </p:sp>
      <p:sp>
        <p:nvSpPr>
          <p:cNvPr id="3" name="Rectangle 2"/>
          <p:cNvSpPr>
            <a:spLocks noGrp="1"/>
          </p:cNvSpPr>
          <p:nvPr>
            <p:ph type="dt" sz="quarter" idx="1"/>
          </p:nvPr>
        </p:nvSpPr>
        <p:spPr>
          <a:xfrm>
            <a:off x="3884613" y="0"/>
            <a:ext cx="2971800" cy="457200"/>
          </a:xfrm>
          <a:prstGeom prst="rect">
            <a:avLst/>
          </a:prstGeom>
        </p:spPr>
        <p:txBody>
          <a:bodyPr vert="horz" rtlCol="0"/>
          <a:lstStyle>
            <a:lvl1pPr algn="r" latinLnBrk="0">
              <a:defRPr lang="zh-TW" sz="1200"/>
            </a:lvl1pPr>
          </a:lstStyle>
          <a:p>
            <a:fld id="{9472DD5C-B6A9-4714-908F-0B8F74738B98}" type="datetimeFigureOut">
              <a:rPr lang="en-US" altLang="zh-TW" smtClean="0"/>
              <a:pPr/>
              <a:t>9/6/2024</a:t>
            </a:fld>
            <a:endParaRPr lang="zh-TW" dirty="0"/>
          </a:p>
        </p:txBody>
      </p:sp>
      <p:sp>
        <p:nvSpPr>
          <p:cNvPr id="4" name="Rectangle 3"/>
          <p:cNvSpPr>
            <a:spLocks noGrp="1"/>
          </p:cNvSpPr>
          <p:nvPr>
            <p:ph type="ftr" sz="quarter" idx="2"/>
          </p:nvPr>
        </p:nvSpPr>
        <p:spPr>
          <a:xfrm>
            <a:off x="0" y="8685213"/>
            <a:ext cx="2971800" cy="457200"/>
          </a:xfrm>
          <a:prstGeom prst="rect">
            <a:avLst/>
          </a:prstGeom>
        </p:spPr>
        <p:txBody>
          <a:bodyPr vert="horz" rtlCol="0" anchor="b"/>
          <a:lstStyle>
            <a:lvl1pPr algn="l" latinLnBrk="0">
              <a:defRPr lang="zh-TW" sz="1200"/>
            </a:lvl1pPr>
          </a:lstStyle>
          <a:p>
            <a:endParaRPr lang="zh-TW" dirty="0"/>
          </a:p>
        </p:txBody>
      </p:sp>
      <p:sp>
        <p:nvSpPr>
          <p:cNvPr id="5" name="Rectangle 4"/>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zh-TW" sz="1200"/>
            </a:lvl1pPr>
          </a:lstStyle>
          <a:p>
            <a:fld id="{7C1C90DE-A98B-4173-B17E-434F189FC4DB}" type="slidenum">
              <a:rPr lang="zh-TW" smtClean="0"/>
              <a:pPr/>
              <a:t>‹#›</a:t>
            </a:fld>
            <a:endParaRPr lang="zh-TW"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193366E8-8A22-4400-BBA2-8D322280A6E8}" type="datetimeFigureOut">
              <a:rPr lang="zh-TW" altLang="en-US"/>
              <a:pPr/>
              <a:t>2024/9/6</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3792D2CF-A01B-4515-8B40-3DC34258267A}" type="slidenum">
              <a:rPr/>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1</a:t>
            </a:fld>
            <a:endParaRPr lang="zh-TW"/>
          </a:p>
        </p:txBody>
      </p:sp>
    </p:spTree>
    <p:extLst>
      <p:ext uri="{BB962C8B-B14F-4D97-AF65-F5344CB8AC3E}">
        <p14:creationId xmlns:p14="http://schemas.microsoft.com/office/powerpoint/2010/main" val="328307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34</a:t>
            </a:fld>
            <a:endParaRPr lang="zh-TW"/>
          </a:p>
        </p:txBody>
      </p:sp>
    </p:spTree>
    <p:extLst>
      <p:ext uri="{BB962C8B-B14F-4D97-AF65-F5344CB8AC3E}">
        <p14:creationId xmlns:p14="http://schemas.microsoft.com/office/powerpoint/2010/main" val="300998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a:t>
            </a:fld>
            <a:endParaRPr lang="zh-TW"/>
          </a:p>
        </p:txBody>
      </p:sp>
    </p:spTree>
    <p:extLst>
      <p:ext uri="{BB962C8B-B14F-4D97-AF65-F5344CB8AC3E}">
        <p14:creationId xmlns:p14="http://schemas.microsoft.com/office/powerpoint/2010/main" val="1751744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16</a:t>
            </a:fld>
            <a:endParaRPr lang="zh-TW"/>
          </a:p>
        </p:txBody>
      </p:sp>
    </p:spTree>
    <p:extLst>
      <p:ext uri="{BB962C8B-B14F-4D97-AF65-F5344CB8AC3E}">
        <p14:creationId xmlns:p14="http://schemas.microsoft.com/office/powerpoint/2010/main" val="117827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20</a:t>
            </a:fld>
            <a:endParaRPr lang="zh-TW"/>
          </a:p>
        </p:txBody>
      </p:sp>
    </p:spTree>
    <p:extLst>
      <p:ext uri="{BB962C8B-B14F-4D97-AF65-F5344CB8AC3E}">
        <p14:creationId xmlns:p14="http://schemas.microsoft.com/office/powerpoint/2010/main" val="15525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24</a:t>
            </a:fld>
            <a:endParaRPr lang="zh-TW"/>
          </a:p>
        </p:txBody>
      </p:sp>
    </p:spTree>
    <p:extLst>
      <p:ext uri="{BB962C8B-B14F-4D97-AF65-F5344CB8AC3E}">
        <p14:creationId xmlns:p14="http://schemas.microsoft.com/office/powerpoint/2010/main" val="181936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25</a:t>
            </a:fld>
            <a:endParaRPr lang="zh-TW"/>
          </a:p>
        </p:txBody>
      </p:sp>
    </p:spTree>
    <p:extLst>
      <p:ext uri="{BB962C8B-B14F-4D97-AF65-F5344CB8AC3E}">
        <p14:creationId xmlns:p14="http://schemas.microsoft.com/office/powerpoint/2010/main" val="267729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29</a:t>
            </a:fld>
            <a:endParaRPr lang="zh-TW"/>
          </a:p>
        </p:txBody>
      </p:sp>
    </p:spTree>
    <p:extLst>
      <p:ext uri="{BB962C8B-B14F-4D97-AF65-F5344CB8AC3E}">
        <p14:creationId xmlns:p14="http://schemas.microsoft.com/office/powerpoint/2010/main" val="33985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30</a:t>
            </a:fld>
            <a:endParaRPr lang="zh-TW"/>
          </a:p>
        </p:txBody>
      </p:sp>
    </p:spTree>
    <p:extLst>
      <p:ext uri="{BB962C8B-B14F-4D97-AF65-F5344CB8AC3E}">
        <p14:creationId xmlns:p14="http://schemas.microsoft.com/office/powerpoint/2010/main" val="314929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3792D2CF-A01B-4515-8B40-3DC34258267A}" type="slidenum">
              <a:rPr lang="en-US" altLang="zh-TW" smtClean="0"/>
              <a:pPr/>
              <a:t>32</a:t>
            </a:fld>
            <a:endParaRPr lang="zh-TW"/>
          </a:p>
        </p:txBody>
      </p:sp>
    </p:spTree>
    <p:extLst>
      <p:ext uri="{BB962C8B-B14F-4D97-AF65-F5344CB8AC3E}">
        <p14:creationId xmlns:p14="http://schemas.microsoft.com/office/powerpoint/2010/main" val="3698906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dirty="0"/>
              <a:t>按一下以編輯母片標題樣式</a:t>
            </a:r>
            <a:endParaRPr lang="zh-TW" dirty="0"/>
          </a:p>
        </p:txBody>
      </p:sp>
      <p:sp>
        <p:nvSpPr>
          <p:cNvPr id="3" name="Shape 2"/>
          <p:cNvSpPr>
            <a:spLocks noGrp="1"/>
          </p:cNvSpPr>
          <p:nvPr>
            <p:ph type="subTitle" idx="1"/>
          </p:nvPr>
        </p:nvSpPr>
        <p:spPr>
          <a:xfrm>
            <a:off x="1371600" y="2667000"/>
            <a:ext cx="6400800" cy="1752600"/>
          </a:xfrm>
        </p:spPr>
        <p:txBody>
          <a:bodyPr anchor="b" anchorCtr="0"/>
          <a:lstStyle>
            <a:lvl1pPr marL="0" indent="0" algn="ctr" latinLnBrk="0">
              <a:buNone/>
              <a:defRPr lang="zh-TW">
                <a:solidFill>
                  <a:schemeClr val="bg2"/>
                </a:solidFill>
                <a:effectLst/>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按一下以編輯母片副標題樣式</a:t>
            </a:r>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9512" y="1484784"/>
            <a:ext cx="8784976" cy="5373216"/>
          </a:xfrm>
        </p:spPr>
        <p:txBody>
          <a:bodyPr/>
          <a:lstStyle>
            <a:lvl1pPr>
              <a:defRPr sz="4000" b="1">
                <a:latin typeface="微軟正黑體" panose="020B0604030504040204" pitchFamily="34" charset="-120"/>
                <a:ea typeface="微軟正黑體" panose="020B0604030504040204" pitchFamily="34" charset="-120"/>
              </a:defRPr>
            </a:lvl1pPr>
            <a:lvl2pPr>
              <a:defRPr sz="3600" b="1">
                <a:latin typeface="微軟正黑體" panose="020B0604030504040204" pitchFamily="34" charset="-120"/>
                <a:ea typeface="微軟正黑體" panose="020B0604030504040204" pitchFamily="34" charset="-120"/>
              </a:defRPr>
            </a:lvl2pPr>
            <a:lvl3pPr>
              <a:defRPr sz="3200" b="1">
                <a:latin typeface="微軟正黑體" panose="020B0604030504040204" pitchFamily="34" charset="-120"/>
                <a:ea typeface="微軟正黑體" panose="020B0604030504040204" pitchFamily="34" charset="-120"/>
              </a:defRPr>
            </a:lvl3pPr>
            <a:lvl4pPr>
              <a:defRPr sz="2800" b="1">
                <a:latin typeface="微軟正黑體" panose="020B0604030504040204" pitchFamily="34" charset="-120"/>
                <a:ea typeface="微軟正黑體" panose="020B0604030504040204" pitchFamily="34" charset="-120"/>
              </a:defRPr>
            </a:lvl4pPr>
            <a:lvl5pPr>
              <a:defRPr sz="2800" b="1">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Shape 3"/>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5" name="Shape 4"/>
          <p:cNvSpPr>
            <a:spLocks noGrp="1"/>
          </p:cNvSpPr>
          <p:nvPr>
            <p:ph type="ftr" sz="quarter" idx="11"/>
          </p:nvPr>
        </p:nvSpPr>
        <p:spPr/>
        <p:txBody>
          <a:bodyPr/>
          <a:lstStyle/>
          <a:p>
            <a:endParaRPr lang="zh-TW"/>
          </a:p>
        </p:txBody>
      </p:sp>
      <p:sp>
        <p:nvSpPr>
          <p:cNvPr id="6" name="Shape 5"/>
          <p:cNvSpPr>
            <a:spLocks noGrp="1"/>
          </p:cNvSpPr>
          <p:nvPr>
            <p:ph type="sldNum" sz="quarter" idx="12"/>
          </p:nvPr>
        </p:nvSpPr>
        <p:spPr/>
        <p:txBody>
          <a:bodyPr/>
          <a:lstStyle/>
          <a:p>
            <a:fld id="{561D2430-FB11-4C87-BF1D-6F488A17F237}" type="slidenum">
              <a:rPr/>
              <a:pPr/>
              <a:t>‹#›</a:t>
            </a:fld>
            <a:endParaRPr lang="zh-TW"/>
          </a:p>
        </p:txBody>
      </p:sp>
      <p:sp>
        <p:nvSpPr>
          <p:cNvPr id="7" name="Rectangle 6"/>
          <p:cNvSpPr>
            <a:spLocks noGrp="1"/>
          </p:cNvSpPr>
          <p:nvPr>
            <p:ph type="title"/>
          </p:nvPr>
        </p:nvSpPr>
        <p:spPr>
          <a:xfrm>
            <a:off x="0" y="152400"/>
            <a:ext cx="8964488"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zh-TW"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a:t>按一下以編輯母片標題樣式</a:t>
            </a:r>
            <a:endParaRPr lang="zh-TW"/>
          </a:p>
        </p:txBody>
      </p:sp>
      <p:sp>
        <p:nvSpPr>
          <p:cNvPr id="3" name="Shape 2"/>
          <p:cNvSpPr>
            <a:spLocks noGrp="1"/>
          </p:cNvSpPr>
          <p:nvPr>
            <p:ph type="body" idx="1"/>
          </p:nvPr>
        </p:nvSpPr>
        <p:spPr>
          <a:xfrm>
            <a:off x="722313" y="2906713"/>
            <a:ext cx="7772400" cy="1500187"/>
          </a:xfrm>
        </p:spPr>
        <p:txBody>
          <a:bodyPr anchor="b"/>
          <a:lstStyle>
            <a:lvl1pPr marL="0" indent="0" algn="ctr" latinLnBrk="0">
              <a:buNone/>
              <a:defRPr lang="zh-TW" sz="2800">
                <a:solidFill>
                  <a:schemeClr val="tx1"/>
                </a:solidFill>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Shape 2"/>
          <p:cNvSpPr>
            <a:spLocks noGrp="1"/>
          </p:cNvSpPr>
          <p:nvPr>
            <p:ph sz="half" idx="1"/>
          </p:nvPr>
        </p:nvSpPr>
        <p:spPr>
          <a:xfrm>
            <a:off x="457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sz="half" idx="2"/>
          </p:nvPr>
        </p:nvSpPr>
        <p:spPr>
          <a:xfrm>
            <a:off x="4648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8" name="Rectangle 7"/>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對照">
    <p:spTree>
      <p:nvGrpSpPr>
        <p:cNvPr id="1" name=""/>
        <p:cNvGrpSpPr/>
        <p:nvPr/>
      </p:nvGrpSpPr>
      <p:grpSpPr>
        <a:xfrm>
          <a:off x="0" y="0"/>
          <a:ext cx="0" cy="0"/>
          <a:chOff x="0" y="0"/>
          <a:chExt cx="0" cy="0"/>
        </a:xfrm>
      </p:grpSpPr>
      <p:sp>
        <p:nvSpPr>
          <p:cNvPr id="3" name="Shape 2"/>
          <p:cNvSpPr>
            <a:spLocks noGrp="1"/>
          </p:cNvSpPr>
          <p:nvPr>
            <p:ph type="body" idx="1"/>
          </p:nvPr>
        </p:nvSpPr>
        <p:spPr>
          <a:xfrm>
            <a:off x="457200" y="1535113"/>
            <a:ext cx="4040188"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4" name="Shape 3"/>
          <p:cNvSpPr>
            <a:spLocks noGrp="1"/>
          </p:cNvSpPr>
          <p:nvPr>
            <p:ph sz="half" idx="2"/>
          </p:nvPr>
        </p:nvSpPr>
        <p:spPr>
          <a:xfrm>
            <a:off x="457200" y="2174875"/>
            <a:ext cx="4040188"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body" sz="quarter" idx="3"/>
          </p:nvPr>
        </p:nvSpPr>
        <p:spPr>
          <a:xfrm>
            <a:off x="4645025" y="1535113"/>
            <a:ext cx="4041775"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6" name="Shape 5"/>
          <p:cNvSpPr>
            <a:spLocks noGrp="1"/>
          </p:cNvSpPr>
          <p:nvPr>
            <p:ph sz="quarter" idx="4"/>
          </p:nvPr>
        </p:nvSpPr>
        <p:spPr>
          <a:xfrm>
            <a:off x="4645025" y="2174875"/>
            <a:ext cx="4041775"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Shape 6"/>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8" name="Shape 7"/>
          <p:cNvSpPr>
            <a:spLocks noGrp="1"/>
          </p:cNvSpPr>
          <p:nvPr>
            <p:ph type="ftr" sz="quarter" idx="11"/>
          </p:nvPr>
        </p:nvSpPr>
        <p:spPr/>
        <p:txBody>
          <a:bodyPr/>
          <a:lstStyle/>
          <a:p>
            <a:endParaRPr lang="zh-TW"/>
          </a:p>
        </p:txBody>
      </p:sp>
      <p:sp>
        <p:nvSpPr>
          <p:cNvPr id="9" name="Shape 8"/>
          <p:cNvSpPr>
            <a:spLocks noGrp="1"/>
          </p:cNvSpPr>
          <p:nvPr>
            <p:ph type="sldNum" sz="quarter" idx="12"/>
          </p:nvPr>
        </p:nvSpPr>
        <p:spPr/>
        <p:txBody>
          <a:bodyPr/>
          <a:lstStyle/>
          <a:p>
            <a:fld id="{561D2430-FB11-4C87-BF1D-6F488A17F237}" type="slidenum">
              <a:rPr/>
              <a:pPr/>
              <a:t>‹#›</a:t>
            </a:fld>
            <a:endParaRPr lang="zh-TW"/>
          </a:p>
        </p:txBody>
      </p:sp>
      <p:sp>
        <p:nvSpPr>
          <p:cNvPr id="10" name="Rectangle 9"/>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Shape 2"/>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4" name="Shape 3"/>
          <p:cNvSpPr>
            <a:spLocks noGrp="1"/>
          </p:cNvSpPr>
          <p:nvPr>
            <p:ph type="ftr" sz="quarter" idx="11"/>
          </p:nvPr>
        </p:nvSpPr>
        <p:spPr/>
        <p:txBody>
          <a:bodyPr/>
          <a:lstStyle/>
          <a:p>
            <a:endParaRPr lang="zh-TW"/>
          </a:p>
        </p:txBody>
      </p:sp>
      <p:sp>
        <p:nvSpPr>
          <p:cNvPr id="5" name="Shape 4"/>
          <p:cNvSpPr>
            <a:spLocks noGrp="1"/>
          </p:cNvSpPr>
          <p:nvPr>
            <p:ph type="sldNum" sz="quarter" idx="12"/>
          </p:nvPr>
        </p:nvSpPr>
        <p:spPr/>
        <p:txBody>
          <a:bodyPr/>
          <a:lstStyle/>
          <a:p>
            <a:fld id="{561D2430-FB11-4C87-BF1D-6F488A17F237}" type="slidenum">
              <a:rPr/>
              <a:pPr/>
              <a:t>‹#›</a:t>
            </a:fld>
            <a:endParaRPr lang="zh-TW"/>
          </a:p>
        </p:txBody>
      </p:sp>
      <p:sp>
        <p:nvSpPr>
          <p:cNvPr id="6" name="Rectangle 5"/>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3" name="Shape 2"/>
          <p:cNvSpPr>
            <a:spLocks noGrp="1"/>
          </p:cNvSpPr>
          <p:nvPr>
            <p:ph type="ftr" sz="quarter" idx="11"/>
          </p:nvPr>
        </p:nvSpPr>
        <p:spPr/>
        <p:txBody>
          <a:bodyPr/>
          <a:lstStyle/>
          <a:p>
            <a:endParaRPr lang="zh-TW"/>
          </a:p>
        </p:txBody>
      </p:sp>
      <p:sp>
        <p:nvSpPr>
          <p:cNvPr id="4" name="Shape 3"/>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3" name="Shape 2"/>
          <p:cNvSpPr>
            <a:spLocks noGrp="1"/>
          </p:cNvSpPr>
          <p:nvPr>
            <p:ph idx="1"/>
          </p:nvPr>
        </p:nvSpPr>
        <p:spPr>
          <a:xfrm>
            <a:off x="3575050" y="1600201"/>
            <a:ext cx="5111750" cy="4525963"/>
          </a:xfrm>
        </p:spPr>
        <p:txBody>
          <a:bodyPr/>
          <a:lstStyle>
            <a:lvl1pPr latinLnBrk="0">
              <a:defRPr lang="zh-TW" sz="3200">
                <a:solidFill>
                  <a:schemeClr val="tx1"/>
                </a:solidFill>
              </a:defRPr>
            </a:lvl1pPr>
            <a:lvl2pPr>
              <a:defRPr lang="zh-TW" sz="2800"/>
            </a:lvl2pPr>
            <a:lvl3pPr>
              <a:defRPr lang="zh-TW" sz="2400"/>
            </a:lvl3pPr>
            <a:lvl4pPr>
              <a:defRPr lang="zh-TW" sz="2000"/>
            </a:lvl4pPr>
            <a:lvl5pPr>
              <a:defRPr lang="zh-TW" sz="2000"/>
            </a:lvl5pPr>
            <a:lvl6pPr>
              <a:defRPr lang="zh-TW" sz="2000"/>
            </a:lvl6pPr>
            <a:lvl7pPr>
              <a:defRPr lang="zh-TW" sz="2000"/>
            </a:lvl7pPr>
            <a:lvl8pPr>
              <a:defRPr lang="zh-TW" sz="2000"/>
            </a:lvl8pPr>
            <a:lvl9pPr>
              <a:defRPr lang="zh-TW"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type="body" sz="half" idx="2"/>
          </p:nvPr>
        </p:nvSpPr>
        <p:spPr>
          <a:xfrm>
            <a:off x="457201" y="1600201"/>
            <a:ext cx="3008313" cy="4525963"/>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9" name="Rectangle 8"/>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latinLnBrk="0">
              <a:defRPr lang="zh-TW" sz="2000" b="0">
                <a:solidFill>
                  <a:schemeClr val="tx1"/>
                </a:solidFill>
              </a:defRPr>
            </a:lvl1pPr>
          </a:lstStyle>
          <a:p>
            <a:r>
              <a:rPr lang="zh-TW" altLang="en-US"/>
              <a:t>按一下以編輯母片標題樣式</a:t>
            </a:r>
            <a:endParaRPr lang="zh-TW"/>
          </a:p>
        </p:txBody>
      </p:sp>
      <p:sp>
        <p:nvSpPr>
          <p:cNvPr id="3" name="Shape 2"/>
          <p:cNvSpPr>
            <a:spLocks noGrp="1"/>
          </p:cNvSpPr>
          <p:nvPr>
            <p:ph type="pic" idx="1"/>
          </p:nvPr>
        </p:nvSpPr>
        <p:spPr>
          <a:xfrm>
            <a:off x="1792288" y="612775"/>
            <a:ext cx="5486400" cy="4114800"/>
          </a:xfrm>
        </p:spPr>
        <p:txBody>
          <a:bodyPr/>
          <a:lstStyle>
            <a:lvl1pPr marL="0" indent="0" latinLnBrk="0">
              <a:buNone/>
              <a:defRPr lang="zh-TW" sz="3200"/>
            </a:lvl1pPr>
            <a:lvl2pPr marL="457200" indent="0">
              <a:buNone/>
              <a:defRPr lang="zh-TW" sz="2800"/>
            </a:lvl2pPr>
            <a:lvl3pPr marL="914400" indent="0">
              <a:buNone/>
              <a:defRPr lang="zh-TW" sz="2400"/>
            </a:lvl3pPr>
            <a:lvl4pPr marL="1371600" indent="0">
              <a:buNone/>
              <a:defRPr lang="zh-TW" sz="2000"/>
            </a:lvl4pPr>
            <a:lvl5pPr marL="1828800" indent="0">
              <a:buNone/>
              <a:defRPr lang="zh-TW" sz="2000"/>
            </a:lvl5pPr>
            <a:lvl6pPr marL="2286000" indent="0">
              <a:buNone/>
              <a:defRPr lang="zh-TW" sz="2000"/>
            </a:lvl6pPr>
            <a:lvl7pPr marL="2743200" indent="0">
              <a:buNone/>
              <a:defRPr lang="zh-TW" sz="2000"/>
            </a:lvl7pPr>
            <a:lvl8pPr marL="3200400" indent="0">
              <a:buNone/>
              <a:defRPr lang="zh-TW" sz="2000"/>
            </a:lvl8pPr>
            <a:lvl9pPr marL="3657600" indent="0">
              <a:buNone/>
              <a:defRPr lang="zh-TW" sz="2000"/>
            </a:lvl9pPr>
          </a:lstStyle>
          <a:p>
            <a:r>
              <a:rPr lang="zh-TW" altLang="en-US"/>
              <a:t>按一下圖示以新增圖片</a:t>
            </a:r>
            <a:endParaRPr lang="zh-TW"/>
          </a:p>
        </p:txBody>
      </p:sp>
      <p:sp>
        <p:nvSpPr>
          <p:cNvPr id="4" name="Shape 3"/>
          <p:cNvSpPr>
            <a:spLocks noGrp="1"/>
          </p:cNvSpPr>
          <p:nvPr>
            <p:ph type="body" sz="half" idx="2"/>
          </p:nvPr>
        </p:nvSpPr>
        <p:spPr>
          <a:xfrm>
            <a:off x="1792288" y="5367338"/>
            <a:ext cx="5486400" cy="804862"/>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2024/9/6</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1"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6C70D0AA-A564-40E6-BDF9-FE3371FD07B4}" type="datetimeFigureOut">
              <a:rPr lang="zh-TW" altLang="en-US"/>
              <a:pPr/>
              <a:t>2024/9/6</a:t>
            </a:fld>
            <a:endParaRPr lang="zh-TW"/>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zh-TW"/>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561D2430-FB11-4C87-BF1D-6F488A17F237}" type="slidenum">
              <a:rPr/>
              <a:pPr/>
              <a:t>‹#›</a:t>
            </a:fld>
            <a:endParaRPr lang="zh-TW"/>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611928" y="836712"/>
            <a:ext cx="8136535" cy="3384376"/>
          </a:xfrm>
        </p:spPr>
        <p:txBody>
          <a:bodyPr>
            <a:normAutofit/>
          </a:bodyPr>
          <a:lstStyle/>
          <a:p>
            <a:r>
              <a:rPr lang="en-US" altLang="zh-TW" sz="6600" b="1" dirty="0">
                <a:solidFill>
                  <a:schemeClr val="bg1"/>
                </a:solidFill>
                <a:latin typeface="微軟正黑體" pitchFamily="34" charset="-120"/>
                <a:ea typeface="微軟正黑體" pitchFamily="34" charset="-120"/>
              </a:rPr>
              <a:t>Use GitHub
Publish web pages for free</a:t>
            </a:r>
            <a:endParaRPr lang="zh-TW" altLang="en-US" sz="6600" b="1" dirty="0">
              <a:solidFill>
                <a:schemeClr val="bg1"/>
              </a:solidFill>
              <a:latin typeface="微軟正黑體" pitchFamily="34" charset="-120"/>
              <a:ea typeface="微軟正黑體" pitchFamily="34" charset="-120"/>
            </a:endParaRPr>
          </a:p>
        </p:txBody>
      </p:sp>
      <p:sp>
        <p:nvSpPr>
          <p:cNvPr id="10" name="Rectangle 9"/>
          <p:cNvSpPr>
            <a:spLocks noGrp="1"/>
          </p:cNvSpPr>
          <p:nvPr>
            <p:ph type="title"/>
          </p:nvPr>
        </p:nvSpPr>
        <p:spPr>
          <a:xfrm>
            <a:off x="793995" y="5013176"/>
            <a:ext cx="7772400" cy="1362075"/>
          </a:xfrm>
        </p:spPr>
        <p:txBody>
          <a:bodyPr/>
          <a:lstStyle/>
          <a:p>
            <a:r>
              <a:rPr lang="zh-CN" altLang="en-US" b="1" dirty="0">
                <a:latin typeface="微軟正黑體" pitchFamily="34" charset="-120"/>
                <a:ea typeface="微軟正黑體" pitchFamily="34" charset="-120"/>
              </a:rPr>
              <a:t>台北科技大學，經管系，陳擎文</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120629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E141360-BB70-4D63-AF6B-15AA09EF67F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E59A5D3-9DDC-4E34-8ABA-0BD9FE1AB9E3}"/>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F15F2FCD-5382-491A-A287-CFCA3C55FBCE}"/>
              </a:ext>
            </a:extLst>
          </p:cNvPr>
          <p:cNvPicPr>
            <a:picLocks noChangeAspect="1"/>
          </p:cNvPicPr>
          <p:nvPr/>
        </p:nvPicPr>
        <p:blipFill>
          <a:blip r:embed="rId2"/>
          <a:stretch>
            <a:fillRect/>
          </a:stretch>
        </p:blipFill>
        <p:spPr>
          <a:xfrm>
            <a:off x="8566" y="149841"/>
            <a:ext cx="9144000" cy="6555759"/>
          </a:xfrm>
          <a:prstGeom prst="rect">
            <a:avLst/>
          </a:prstGeom>
        </p:spPr>
      </p:pic>
    </p:spTree>
    <p:extLst>
      <p:ext uri="{BB962C8B-B14F-4D97-AF65-F5344CB8AC3E}">
        <p14:creationId xmlns:p14="http://schemas.microsoft.com/office/powerpoint/2010/main" val="329136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2407784-73BE-451A-A324-78C1406224B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BD82DF23-D8DD-4C70-9599-BB67646D6DC7}"/>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5D3E8B6C-197D-4E32-AEC2-8239DCE2AC54}"/>
              </a:ext>
            </a:extLst>
          </p:cNvPr>
          <p:cNvPicPr>
            <a:picLocks noChangeAspect="1"/>
          </p:cNvPicPr>
          <p:nvPr/>
        </p:nvPicPr>
        <p:blipFill>
          <a:blip r:embed="rId2"/>
          <a:stretch>
            <a:fillRect/>
          </a:stretch>
        </p:blipFill>
        <p:spPr>
          <a:xfrm>
            <a:off x="34035" y="58793"/>
            <a:ext cx="9075929" cy="6864856"/>
          </a:xfrm>
          <a:prstGeom prst="rect">
            <a:avLst/>
          </a:prstGeom>
        </p:spPr>
      </p:pic>
    </p:spTree>
    <p:extLst>
      <p:ext uri="{BB962C8B-B14F-4D97-AF65-F5344CB8AC3E}">
        <p14:creationId xmlns:p14="http://schemas.microsoft.com/office/powerpoint/2010/main" val="408124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6796EB7-FDF2-49AB-A5C3-CE2893242D5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CE3355-D1BD-47CD-AD04-85137662FD1B}"/>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58169FCD-B9A9-4883-BAFD-9329A0E9677E}"/>
              </a:ext>
            </a:extLst>
          </p:cNvPr>
          <p:cNvPicPr>
            <a:picLocks noChangeAspect="1"/>
          </p:cNvPicPr>
          <p:nvPr/>
        </p:nvPicPr>
        <p:blipFill>
          <a:blip r:embed="rId2"/>
          <a:stretch>
            <a:fillRect/>
          </a:stretch>
        </p:blipFill>
        <p:spPr>
          <a:xfrm>
            <a:off x="0" y="332656"/>
            <a:ext cx="9144000" cy="5235319"/>
          </a:xfrm>
          <a:prstGeom prst="rect">
            <a:avLst/>
          </a:prstGeom>
        </p:spPr>
      </p:pic>
    </p:spTree>
    <p:extLst>
      <p:ext uri="{BB962C8B-B14F-4D97-AF65-F5344CB8AC3E}">
        <p14:creationId xmlns:p14="http://schemas.microsoft.com/office/powerpoint/2010/main" val="416480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2CD69E3-8EA6-4777-B881-192A1380D13C}"/>
              </a:ext>
            </a:extLst>
          </p:cNvPr>
          <p:cNvSpPr>
            <a:spLocks noGrp="1"/>
          </p:cNvSpPr>
          <p:nvPr>
            <p:ph idx="1"/>
          </p:nvPr>
        </p:nvSpPr>
        <p:spPr/>
        <p:txBody>
          <a:bodyPr>
            <a:normAutofit fontScale="85000" lnSpcReduction="10000"/>
          </a:bodyPr>
          <a:lstStyle/>
          <a:p>
            <a:r>
              <a:rPr lang="zh-TW" altLang="en-US" dirty="0"/>
              <a:t>在您修復以下問題之前，無法審核您的申請：</a:t>
            </a:r>
          </a:p>
          <a:p>
            <a:r>
              <a:rPr lang="zh-TW" altLang="en-US" dirty="0"/>
              <a:t>在您完成</a:t>
            </a:r>
            <a:r>
              <a:rPr lang="en-US" altLang="zh-TW" dirty="0"/>
              <a:t>GitHub </a:t>
            </a:r>
            <a:r>
              <a:rPr lang="zh-TW" altLang="en-US" dirty="0"/>
              <a:t>使用者個人資料（其中的全名與您的學術關係文件中顯示的全名以及簡短的個人簡介完全一致）之前，您不太可能得到驗證。請不要使用您的姓名或暱稱的變體。更新個人資料資訊後，請登出並重新登入 </a:t>
            </a:r>
            <a:r>
              <a:rPr lang="en-US" altLang="zh-TW" dirty="0"/>
              <a:t>GitHub</a:t>
            </a:r>
            <a:r>
              <a:rPr lang="zh-TW" altLang="en-US" dirty="0"/>
              <a:t>，然後再重新申請。</a:t>
            </a:r>
          </a:p>
          <a:p>
            <a:r>
              <a:rPr lang="zh-TW" altLang="en-US" dirty="0"/>
              <a:t>您是否已完成包含所有相關資訊（例如圖像中顯示的全名和簡短個人簡介）的</a:t>
            </a:r>
            <a:r>
              <a:rPr lang="en-US" altLang="zh-TW" dirty="0"/>
              <a:t>GitHub </a:t>
            </a:r>
            <a:r>
              <a:rPr lang="zh-TW" altLang="en-US" dirty="0"/>
              <a:t>使用者個人資料？</a:t>
            </a:r>
          </a:p>
          <a:p>
            <a:endParaRPr lang="zh-TW" altLang="en-US" dirty="0"/>
          </a:p>
        </p:txBody>
      </p:sp>
      <p:sp>
        <p:nvSpPr>
          <p:cNvPr id="3" name="標題 2">
            <a:extLst>
              <a:ext uri="{FF2B5EF4-FFF2-40B4-BE49-F238E27FC236}">
                <a16:creationId xmlns:a16="http://schemas.microsoft.com/office/drawing/2014/main" id="{D68FCC99-B1D4-4590-9613-6D136E3ABB9F}"/>
              </a:ext>
            </a:extLst>
          </p:cNvPr>
          <p:cNvSpPr>
            <a:spLocks noGrp="1"/>
          </p:cNvSpPr>
          <p:nvPr>
            <p:ph type="title"/>
          </p:nvPr>
        </p:nvSpPr>
        <p:spPr/>
        <p:txBody>
          <a:bodyPr>
            <a:normAutofit/>
          </a:bodyPr>
          <a:lstStyle/>
          <a:p>
            <a:r>
              <a:rPr lang="en-US" altLang="zh-CN" sz="3600" dirty="0"/>
              <a:t>If you are a student or a teacher, you must provide 2 supporting documents</a:t>
            </a:r>
            <a:endParaRPr lang="zh-TW" altLang="en-US" dirty="0"/>
          </a:p>
        </p:txBody>
      </p:sp>
    </p:spTree>
    <p:extLst>
      <p:ext uri="{BB962C8B-B14F-4D97-AF65-F5344CB8AC3E}">
        <p14:creationId xmlns:p14="http://schemas.microsoft.com/office/powerpoint/2010/main" val="264849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2CD69E3-8EA6-4777-B881-192A1380D13C}"/>
              </a:ext>
            </a:extLst>
          </p:cNvPr>
          <p:cNvSpPr>
            <a:spLocks noGrp="1"/>
          </p:cNvSpPr>
          <p:nvPr>
            <p:ph idx="1"/>
          </p:nvPr>
        </p:nvSpPr>
        <p:spPr/>
        <p:txBody>
          <a:bodyPr>
            <a:normAutofit/>
          </a:bodyPr>
          <a:lstStyle/>
          <a:p>
            <a:endParaRPr lang="zh-TW" altLang="en-US" dirty="0"/>
          </a:p>
        </p:txBody>
      </p:sp>
      <p:sp>
        <p:nvSpPr>
          <p:cNvPr id="3" name="標題 2">
            <a:extLst>
              <a:ext uri="{FF2B5EF4-FFF2-40B4-BE49-F238E27FC236}">
                <a16:creationId xmlns:a16="http://schemas.microsoft.com/office/drawing/2014/main" id="{D68FCC99-B1D4-4590-9613-6D136E3ABB9F}"/>
              </a:ext>
            </a:extLst>
          </p:cNvPr>
          <p:cNvSpPr>
            <a:spLocks noGrp="1"/>
          </p:cNvSpPr>
          <p:nvPr>
            <p:ph type="title"/>
          </p:nvPr>
        </p:nvSpPr>
        <p:spPr/>
        <p:txBody>
          <a:bodyPr>
            <a:normAutofit fontScale="90000"/>
          </a:bodyPr>
          <a:lstStyle/>
          <a:p>
            <a:r>
              <a:rPr lang="en-US" altLang="zh-CN" sz="3100" dirty="0"/>
              <a:t>If you are a student or a teacher, you must provide 2 supporting documents, otherwise it will not be authenticated</a:t>
            </a:r>
            <a:endParaRPr lang="zh-TW" altLang="en-US" dirty="0"/>
          </a:p>
        </p:txBody>
      </p:sp>
      <p:pic>
        <p:nvPicPr>
          <p:cNvPr id="4" name="圖片 3">
            <a:extLst>
              <a:ext uri="{FF2B5EF4-FFF2-40B4-BE49-F238E27FC236}">
                <a16:creationId xmlns:a16="http://schemas.microsoft.com/office/drawing/2014/main" id="{66664E43-B685-4994-B99A-3D35778044FB}"/>
              </a:ext>
            </a:extLst>
          </p:cNvPr>
          <p:cNvPicPr>
            <a:picLocks noChangeAspect="1"/>
          </p:cNvPicPr>
          <p:nvPr/>
        </p:nvPicPr>
        <p:blipFill>
          <a:blip r:embed="rId2"/>
          <a:stretch>
            <a:fillRect/>
          </a:stretch>
        </p:blipFill>
        <p:spPr>
          <a:xfrm>
            <a:off x="0" y="1484784"/>
            <a:ext cx="9144000" cy="4951882"/>
          </a:xfrm>
          <a:prstGeom prst="rect">
            <a:avLst/>
          </a:prstGeom>
        </p:spPr>
      </p:pic>
    </p:spTree>
    <p:extLst>
      <p:ext uri="{BB962C8B-B14F-4D97-AF65-F5344CB8AC3E}">
        <p14:creationId xmlns:p14="http://schemas.microsoft.com/office/powerpoint/2010/main" val="132950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5D98D9-3B98-4E26-9575-AE45651EB033}"/>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1ECDE225-4F10-4CB3-BA5C-47D64382840F}"/>
              </a:ext>
            </a:extLst>
          </p:cNvPr>
          <p:cNvSpPr>
            <a:spLocks noGrp="1"/>
          </p:cNvSpPr>
          <p:nvPr>
            <p:ph type="title"/>
          </p:nvPr>
        </p:nvSpPr>
        <p:spPr/>
        <p:txBody>
          <a:bodyPr>
            <a:normAutofit fontScale="90000"/>
          </a:bodyPr>
          <a:lstStyle/>
          <a:p>
            <a:r>
              <a:rPr lang="en-US" altLang="zh-CN" sz="3600" dirty="0"/>
              <a:t>If you find it troublesome, don't use a student account to apply, but use a general account N/A</a:t>
            </a:r>
            <a:endParaRPr lang="zh-TW" altLang="en-US" dirty="0"/>
          </a:p>
        </p:txBody>
      </p:sp>
      <p:pic>
        <p:nvPicPr>
          <p:cNvPr id="5" name="圖片 4">
            <a:extLst>
              <a:ext uri="{FF2B5EF4-FFF2-40B4-BE49-F238E27FC236}">
                <a16:creationId xmlns:a16="http://schemas.microsoft.com/office/drawing/2014/main" id="{ABDF955A-90D9-4F05-A239-5C749DA22444}"/>
              </a:ext>
            </a:extLst>
          </p:cNvPr>
          <p:cNvPicPr>
            <a:picLocks noChangeAspect="1"/>
          </p:cNvPicPr>
          <p:nvPr/>
        </p:nvPicPr>
        <p:blipFill>
          <a:blip r:embed="rId2"/>
          <a:stretch>
            <a:fillRect/>
          </a:stretch>
        </p:blipFill>
        <p:spPr>
          <a:xfrm>
            <a:off x="0" y="2032491"/>
            <a:ext cx="9144000" cy="4277801"/>
          </a:xfrm>
          <a:prstGeom prst="rect">
            <a:avLst/>
          </a:prstGeom>
        </p:spPr>
      </p:pic>
    </p:spTree>
    <p:extLst>
      <p:ext uri="{BB962C8B-B14F-4D97-AF65-F5344CB8AC3E}">
        <p14:creationId xmlns:p14="http://schemas.microsoft.com/office/powerpoint/2010/main" val="1400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fontScale="62500" lnSpcReduction="20000"/>
          </a:bodyPr>
          <a:lstStyle/>
          <a:p>
            <a:r>
              <a:rPr lang="en-US" altLang="zh-CN" sz="9600" b="1" dirty="0">
                <a:latin typeface="微軟正黑體" panose="020B0604030504040204" pitchFamily="34" charset="-120"/>
                <a:ea typeface="微軟正黑體" panose="020B0604030504040204" pitchFamily="34" charset="-120"/>
              </a:rPr>
              <a:t>Establish an archive warehouse</a:t>
            </a:r>
          </a:p>
          <a:p>
            <a:r>
              <a:rPr lang="en-US" altLang="zh-TW" sz="7200" b="1" dirty="0">
                <a:latin typeface="微軟正黑體" pitchFamily="34" charset="-120"/>
                <a:ea typeface="微軟正黑體" pitchFamily="34" charset="-120"/>
              </a:rPr>
              <a:t>Repository</a:t>
            </a:r>
            <a:r>
              <a:rPr lang="zh-CN" altLang="en-US" sz="7200" b="1" dirty="0">
                <a:latin typeface="微軟正黑體" pitchFamily="34" charset="-120"/>
                <a:ea typeface="微軟正黑體" pitchFamily="34" charset="-120"/>
              </a:rPr>
              <a:t>儲存庫</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31203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2769788-4478-4B16-9BDC-93D220A5FD57}"/>
              </a:ext>
            </a:extLst>
          </p:cNvPr>
          <p:cNvSpPr>
            <a:spLocks noGrp="1"/>
          </p:cNvSpPr>
          <p:nvPr>
            <p:ph idx="1"/>
          </p:nvPr>
        </p:nvSpPr>
        <p:spPr/>
        <p:txBody>
          <a:bodyPr/>
          <a:lstStyle/>
          <a:p>
            <a:endParaRPr lang="zh-TW" altLang="en-US" dirty="0"/>
          </a:p>
        </p:txBody>
      </p:sp>
      <p:sp>
        <p:nvSpPr>
          <p:cNvPr id="3" name="標題 2">
            <a:extLst>
              <a:ext uri="{FF2B5EF4-FFF2-40B4-BE49-F238E27FC236}">
                <a16:creationId xmlns:a16="http://schemas.microsoft.com/office/drawing/2014/main" id="{8EAE9797-B304-4040-B3E7-0CF9FC57BB4C}"/>
              </a:ext>
            </a:extLst>
          </p:cNvPr>
          <p:cNvSpPr>
            <a:spLocks noGrp="1"/>
          </p:cNvSpPr>
          <p:nvPr>
            <p:ph type="title"/>
          </p:nvPr>
        </p:nvSpPr>
        <p:spPr/>
        <p:txBody>
          <a:bodyPr>
            <a:normAutofit fontScale="90000"/>
          </a:bodyPr>
          <a:lstStyle/>
          <a:p>
            <a:r>
              <a:rPr lang="en-US" altLang="zh-CN" dirty="0"/>
              <a:t>Go to the Home first</a:t>
            </a:r>
            <a:br>
              <a:rPr lang="en-US" altLang="zh-CN" dirty="0"/>
            </a:br>
            <a:r>
              <a:rPr lang="en-US" altLang="zh-CN" dirty="0"/>
              <a:t>Create repository</a:t>
            </a:r>
            <a:endParaRPr lang="zh-TW" altLang="en-US" dirty="0"/>
          </a:p>
        </p:txBody>
      </p:sp>
      <p:pic>
        <p:nvPicPr>
          <p:cNvPr id="4" name="圖片 3">
            <a:extLst>
              <a:ext uri="{FF2B5EF4-FFF2-40B4-BE49-F238E27FC236}">
                <a16:creationId xmlns:a16="http://schemas.microsoft.com/office/drawing/2014/main" id="{1BD6A63C-5E44-4A6D-99EF-9B1E6591EEDF}"/>
              </a:ext>
            </a:extLst>
          </p:cNvPr>
          <p:cNvPicPr>
            <a:picLocks noChangeAspect="1"/>
          </p:cNvPicPr>
          <p:nvPr/>
        </p:nvPicPr>
        <p:blipFill>
          <a:blip r:embed="rId2"/>
          <a:stretch>
            <a:fillRect/>
          </a:stretch>
        </p:blipFill>
        <p:spPr>
          <a:xfrm>
            <a:off x="235782" y="1495335"/>
            <a:ext cx="8296657" cy="5314894"/>
          </a:xfrm>
          <a:prstGeom prst="rect">
            <a:avLst/>
          </a:prstGeom>
        </p:spPr>
      </p:pic>
    </p:spTree>
    <p:extLst>
      <p:ext uri="{BB962C8B-B14F-4D97-AF65-F5344CB8AC3E}">
        <p14:creationId xmlns:p14="http://schemas.microsoft.com/office/powerpoint/2010/main" val="38605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CBD879B-9190-415C-8FF6-2CB06AB7838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6B91D152-CB56-49A3-A063-D45DFB1C4D13}"/>
              </a:ext>
            </a:extLst>
          </p:cNvPr>
          <p:cNvSpPr>
            <a:spLocks noGrp="1"/>
          </p:cNvSpPr>
          <p:nvPr>
            <p:ph type="title"/>
          </p:nvPr>
        </p:nvSpPr>
        <p:spPr>
          <a:xfrm>
            <a:off x="0" y="152400"/>
            <a:ext cx="8964488" cy="668490"/>
          </a:xfrm>
        </p:spPr>
        <p:txBody>
          <a:bodyPr>
            <a:normAutofit fontScale="90000"/>
          </a:bodyPr>
          <a:lstStyle/>
          <a:p>
            <a:r>
              <a:rPr lang="en-US" altLang="zh-CN" dirty="0"/>
              <a:t>Create repository : hw1</a:t>
            </a:r>
            <a:endParaRPr lang="zh-TW" altLang="en-US" dirty="0"/>
          </a:p>
        </p:txBody>
      </p:sp>
      <p:pic>
        <p:nvPicPr>
          <p:cNvPr id="4" name="圖片 3">
            <a:extLst>
              <a:ext uri="{FF2B5EF4-FFF2-40B4-BE49-F238E27FC236}">
                <a16:creationId xmlns:a16="http://schemas.microsoft.com/office/drawing/2014/main" id="{A83D6DF6-3235-4AA2-BC35-6DE2BB912324}"/>
              </a:ext>
            </a:extLst>
          </p:cNvPr>
          <p:cNvPicPr>
            <a:picLocks noChangeAspect="1"/>
          </p:cNvPicPr>
          <p:nvPr/>
        </p:nvPicPr>
        <p:blipFill>
          <a:blip r:embed="rId2"/>
          <a:stretch>
            <a:fillRect/>
          </a:stretch>
        </p:blipFill>
        <p:spPr>
          <a:xfrm>
            <a:off x="194044" y="958634"/>
            <a:ext cx="8180416" cy="5761622"/>
          </a:xfrm>
          <a:prstGeom prst="rect">
            <a:avLst/>
          </a:prstGeom>
        </p:spPr>
      </p:pic>
    </p:spTree>
    <p:extLst>
      <p:ext uri="{BB962C8B-B14F-4D97-AF65-F5344CB8AC3E}">
        <p14:creationId xmlns:p14="http://schemas.microsoft.com/office/powerpoint/2010/main" val="257325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8158768-D83E-45AC-8927-52DE44F19D80}"/>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95ABAB30-04AE-46AC-93D9-7A406C6D3279}"/>
              </a:ext>
            </a:extLst>
          </p:cNvPr>
          <p:cNvSpPr>
            <a:spLocks noGrp="1"/>
          </p:cNvSpPr>
          <p:nvPr>
            <p:ph type="title"/>
          </p:nvPr>
        </p:nvSpPr>
        <p:spPr/>
        <p:txBody>
          <a:bodyPr/>
          <a:lstStyle/>
          <a:p>
            <a:r>
              <a:rPr lang="en-US" altLang="zh-CN" dirty="0"/>
              <a:t>Create repository</a:t>
            </a:r>
            <a:endParaRPr lang="zh-TW" altLang="en-US" dirty="0"/>
          </a:p>
        </p:txBody>
      </p:sp>
      <p:pic>
        <p:nvPicPr>
          <p:cNvPr id="4" name="圖片 3">
            <a:extLst>
              <a:ext uri="{FF2B5EF4-FFF2-40B4-BE49-F238E27FC236}">
                <a16:creationId xmlns:a16="http://schemas.microsoft.com/office/drawing/2014/main" id="{9C3DD6F4-C4B3-4CDB-9192-25474D330222}"/>
              </a:ext>
            </a:extLst>
          </p:cNvPr>
          <p:cNvPicPr>
            <a:picLocks noChangeAspect="1"/>
          </p:cNvPicPr>
          <p:nvPr/>
        </p:nvPicPr>
        <p:blipFill>
          <a:blip r:embed="rId2"/>
          <a:stretch>
            <a:fillRect/>
          </a:stretch>
        </p:blipFill>
        <p:spPr>
          <a:xfrm>
            <a:off x="179512" y="1484784"/>
            <a:ext cx="8593872" cy="4536504"/>
          </a:xfrm>
          <a:prstGeom prst="rect">
            <a:avLst/>
          </a:prstGeom>
        </p:spPr>
      </p:pic>
    </p:spTree>
    <p:extLst>
      <p:ext uri="{BB962C8B-B14F-4D97-AF65-F5344CB8AC3E}">
        <p14:creationId xmlns:p14="http://schemas.microsoft.com/office/powerpoint/2010/main" val="184332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A3B25D7-8E23-40CD-9377-A6411C1EB856}"/>
              </a:ext>
            </a:extLst>
          </p:cNvPr>
          <p:cNvSpPr>
            <a:spLocks noGrp="1"/>
          </p:cNvSpPr>
          <p:nvPr>
            <p:ph idx="1"/>
          </p:nvPr>
        </p:nvSpPr>
        <p:spPr/>
        <p:txBody>
          <a:bodyPr>
            <a:normAutofit fontScale="92500" lnSpcReduction="20000"/>
          </a:bodyPr>
          <a:lstStyle/>
          <a:p>
            <a:r>
              <a:rPr lang="en-US" altLang="zh-TW" dirty="0"/>
              <a:t>GitHub was originally a cloud-based platform for </a:t>
            </a:r>
            <a:r>
              <a:rPr lang="en-US" altLang="zh-TW" dirty="0">
                <a:solidFill>
                  <a:srgbClr val="C00000"/>
                </a:solidFill>
                <a:highlight>
                  <a:srgbClr val="FFFF00"/>
                </a:highlight>
              </a:rPr>
              <a:t>archive versioning</a:t>
            </a:r>
            <a:r>
              <a:rPr lang="en-US" altLang="zh-TW" dirty="0"/>
              <a:t>.</a:t>
            </a:r>
          </a:p>
          <a:p>
            <a:r>
              <a:rPr lang="en-US" altLang="zh-TW" dirty="0"/>
              <a:t>However, it provides </a:t>
            </a:r>
            <a:r>
              <a:rPr lang="en-US" altLang="zh-TW" dirty="0">
                <a:solidFill>
                  <a:srgbClr val="C00000"/>
                </a:solidFill>
                <a:highlight>
                  <a:srgbClr val="FFFF00"/>
                </a:highlight>
              </a:rPr>
              <a:t>a GitHub Pages </a:t>
            </a:r>
            <a:r>
              <a:rPr lang="en-US" altLang="zh-TW" dirty="0"/>
              <a:t>feature that can be used as a </a:t>
            </a:r>
            <a:r>
              <a:rPr lang="en-US" altLang="zh-TW" dirty="0">
                <a:solidFill>
                  <a:srgbClr val="C00000"/>
                </a:solidFill>
                <a:highlight>
                  <a:srgbClr val="FFFF00"/>
                </a:highlight>
              </a:rPr>
              <a:t>web server</a:t>
            </a:r>
            <a:r>
              <a:rPr lang="en-US" altLang="zh-TW" dirty="0"/>
              <a:t>, </a:t>
            </a:r>
          </a:p>
          <a:p>
            <a:r>
              <a:rPr lang="en-US" altLang="zh-TW" dirty="0"/>
              <a:t>Simply upload the HTML file to GitHub, and you can use your browser to access the web page</a:t>
            </a:r>
            <a:r>
              <a:rPr lang="zh-TW" altLang="en-US" dirty="0"/>
              <a:t>。</a:t>
            </a:r>
            <a:endParaRPr lang="en-US" altLang="zh-TW" dirty="0"/>
          </a:p>
          <a:p>
            <a:r>
              <a:rPr lang="en-US" altLang="zh-CN" dirty="0"/>
              <a:t>Note: Only "</a:t>
            </a:r>
            <a:r>
              <a:rPr lang="en-US" altLang="zh-CN" dirty="0">
                <a:highlight>
                  <a:srgbClr val="FFFF00"/>
                </a:highlight>
              </a:rPr>
              <a:t>static web pages</a:t>
            </a:r>
            <a:r>
              <a:rPr lang="en-US" altLang="zh-CN" dirty="0"/>
              <a:t>" can be displayed.</a:t>
            </a:r>
            <a:endParaRPr lang="zh-TW" altLang="en-US" dirty="0"/>
          </a:p>
        </p:txBody>
      </p:sp>
      <p:sp>
        <p:nvSpPr>
          <p:cNvPr id="3" name="標題 2">
            <a:extLst>
              <a:ext uri="{FF2B5EF4-FFF2-40B4-BE49-F238E27FC236}">
                <a16:creationId xmlns:a16="http://schemas.microsoft.com/office/drawing/2014/main" id="{5C1FA03D-03DC-4C44-98B6-5ABC2BD86E87}"/>
              </a:ext>
            </a:extLst>
          </p:cNvPr>
          <p:cNvSpPr>
            <a:spLocks noGrp="1"/>
          </p:cNvSpPr>
          <p:nvPr>
            <p:ph type="title"/>
          </p:nvPr>
        </p:nvSpPr>
        <p:spPr/>
        <p:txBody>
          <a:bodyPr>
            <a:normAutofit fontScale="90000"/>
          </a:bodyPr>
          <a:lstStyle/>
          <a:p>
            <a:r>
              <a:rPr lang="en-US" altLang="zh-TW" dirty="0"/>
              <a:t>Use GitHub Pages to build your personal website</a:t>
            </a:r>
            <a:endParaRPr lang="zh-TW" altLang="en-US" dirty="0"/>
          </a:p>
        </p:txBody>
      </p:sp>
    </p:spTree>
    <p:extLst>
      <p:ext uri="{BB962C8B-B14F-4D97-AF65-F5344CB8AC3E}">
        <p14:creationId xmlns:p14="http://schemas.microsoft.com/office/powerpoint/2010/main" val="2723445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fontScale="62500" lnSpcReduction="20000"/>
          </a:bodyPr>
          <a:lstStyle/>
          <a:p>
            <a:r>
              <a:rPr lang="en-US" altLang="zh-CN" sz="9600" b="1" dirty="0">
                <a:latin typeface="微軟正黑體" panose="020B0604030504040204" pitchFamily="34" charset="-120"/>
                <a:ea typeface="微軟正黑體" panose="020B0604030504040204" pitchFamily="34" charset="-120"/>
              </a:rPr>
              <a:t>Upload you
Archives of the website</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68284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6C5B9B6-5202-40BC-AC40-1631D7F77BE0}"/>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8710B9C-EC9B-4554-A63B-682137879F0F}"/>
              </a:ext>
            </a:extLst>
          </p:cNvPr>
          <p:cNvSpPr>
            <a:spLocks noGrp="1"/>
          </p:cNvSpPr>
          <p:nvPr>
            <p:ph type="title"/>
          </p:nvPr>
        </p:nvSpPr>
        <p:spPr/>
        <p:txBody>
          <a:bodyPr/>
          <a:lstStyle/>
          <a:p>
            <a:r>
              <a:rPr lang="en-US" altLang="zh-CN" dirty="0"/>
              <a:t>Add files</a:t>
            </a:r>
            <a:r>
              <a:rPr lang="en-US" altLang="zh-CN" dirty="0">
                <a:sym typeface="Wingdings" panose="05000000000000000000" pitchFamily="2" charset="2"/>
              </a:rPr>
              <a:t> upload files</a:t>
            </a:r>
            <a:endParaRPr lang="zh-TW" altLang="en-US" dirty="0"/>
          </a:p>
        </p:txBody>
      </p:sp>
      <p:pic>
        <p:nvPicPr>
          <p:cNvPr id="4" name="圖片 3">
            <a:extLst>
              <a:ext uri="{FF2B5EF4-FFF2-40B4-BE49-F238E27FC236}">
                <a16:creationId xmlns:a16="http://schemas.microsoft.com/office/drawing/2014/main" id="{F6B6A6DE-08F9-4629-8185-B490A097C7B0}"/>
              </a:ext>
            </a:extLst>
          </p:cNvPr>
          <p:cNvPicPr>
            <a:picLocks noChangeAspect="1"/>
          </p:cNvPicPr>
          <p:nvPr/>
        </p:nvPicPr>
        <p:blipFill>
          <a:blip r:embed="rId2"/>
          <a:stretch>
            <a:fillRect/>
          </a:stretch>
        </p:blipFill>
        <p:spPr>
          <a:xfrm>
            <a:off x="0" y="1411674"/>
            <a:ext cx="9144000" cy="5446326"/>
          </a:xfrm>
          <a:prstGeom prst="rect">
            <a:avLst/>
          </a:prstGeom>
        </p:spPr>
      </p:pic>
    </p:spTree>
    <p:extLst>
      <p:ext uri="{BB962C8B-B14F-4D97-AF65-F5344CB8AC3E}">
        <p14:creationId xmlns:p14="http://schemas.microsoft.com/office/powerpoint/2010/main" val="256962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9FD4DC6-C744-4197-A223-33C45A04002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1EE31A2-C513-4938-AF6D-7F1CC0F4525B}"/>
              </a:ext>
            </a:extLst>
          </p:cNvPr>
          <p:cNvSpPr>
            <a:spLocks noGrp="1"/>
          </p:cNvSpPr>
          <p:nvPr>
            <p:ph type="title"/>
          </p:nvPr>
        </p:nvSpPr>
        <p:spPr/>
        <p:txBody>
          <a:bodyPr>
            <a:normAutofit fontScale="90000"/>
          </a:bodyPr>
          <a:lstStyle/>
          <a:p>
            <a:r>
              <a:rPr lang="en-US" altLang="zh-CN" dirty="0"/>
              <a:t>Drag all files and directories</a:t>
            </a:r>
            <a:br>
              <a:rPr lang="en-US" altLang="zh-CN" dirty="0"/>
            </a:br>
            <a:r>
              <a:rPr lang="en-US" altLang="zh-CN" dirty="0"/>
              <a:t>into the box</a:t>
            </a:r>
            <a:endParaRPr lang="zh-TW" altLang="en-US" dirty="0"/>
          </a:p>
        </p:txBody>
      </p:sp>
      <p:pic>
        <p:nvPicPr>
          <p:cNvPr id="4" name="圖片 3">
            <a:extLst>
              <a:ext uri="{FF2B5EF4-FFF2-40B4-BE49-F238E27FC236}">
                <a16:creationId xmlns:a16="http://schemas.microsoft.com/office/drawing/2014/main" id="{288D5CE3-58FE-4225-9201-457E46B12D31}"/>
              </a:ext>
            </a:extLst>
          </p:cNvPr>
          <p:cNvPicPr>
            <a:picLocks noChangeAspect="1"/>
          </p:cNvPicPr>
          <p:nvPr/>
        </p:nvPicPr>
        <p:blipFill>
          <a:blip r:embed="rId2"/>
          <a:stretch>
            <a:fillRect/>
          </a:stretch>
        </p:blipFill>
        <p:spPr>
          <a:xfrm>
            <a:off x="89756" y="1486276"/>
            <a:ext cx="8964488" cy="5219324"/>
          </a:xfrm>
          <a:prstGeom prst="rect">
            <a:avLst/>
          </a:prstGeom>
        </p:spPr>
      </p:pic>
    </p:spTree>
    <p:extLst>
      <p:ext uri="{BB962C8B-B14F-4D97-AF65-F5344CB8AC3E}">
        <p14:creationId xmlns:p14="http://schemas.microsoft.com/office/powerpoint/2010/main" val="3553984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A5F60A2-C4FA-4462-8564-446BD2CAE49F}"/>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DD4DCE5-0735-4B8A-91E0-3F29900415C0}"/>
              </a:ext>
            </a:extLst>
          </p:cNvPr>
          <p:cNvSpPr>
            <a:spLocks noGrp="1"/>
          </p:cNvSpPr>
          <p:nvPr>
            <p:ph type="title"/>
          </p:nvPr>
        </p:nvSpPr>
        <p:spPr/>
        <p:txBody>
          <a:bodyPr/>
          <a:lstStyle/>
          <a:p>
            <a:r>
              <a:rPr lang="zh-CN" altLang="en-US" dirty="0"/>
              <a:t>按：</a:t>
            </a:r>
            <a:r>
              <a:rPr lang="en-US" altLang="zh-CN" dirty="0"/>
              <a:t>commit changes</a:t>
            </a:r>
            <a:endParaRPr lang="zh-TW" altLang="en-US" dirty="0"/>
          </a:p>
        </p:txBody>
      </p:sp>
      <p:pic>
        <p:nvPicPr>
          <p:cNvPr id="4" name="圖片 3">
            <a:extLst>
              <a:ext uri="{FF2B5EF4-FFF2-40B4-BE49-F238E27FC236}">
                <a16:creationId xmlns:a16="http://schemas.microsoft.com/office/drawing/2014/main" id="{B0B8BC07-8994-47C0-9C7A-A40AC707E97B}"/>
              </a:ext>
            </a:extLst>
          </p:cNvPr>
          <p:cNvPicPr>
            <a:picLocks noChangeAspect="1"/>
          </p:cNvPicPr>
          <p:nvPr/>
        </p:nvPicPr>
        <p:blipFill>
          <a:blip r:embed="rId2"/>
          <a:stretch>
            <a:fillRect/>
          </a:stretch>
        </p:blipFill>
        <p:spPr>
          <a:xfrm>
            <a:off x="-89756" y="1506774"/>
            <a:ext cx="9144000" cy="4802545"/>
          </a:xfrm>
          <a:prstGeom prst="rect">
            <a:avLst/>
          </a:prstGeom>
        </p:spPr>
      </p:pic>
    </p:spTree>
    <p:extLst>
      <p:ext uri="{BB962C8B-B14F-4D97-AF65-F5344CB8AC3E}">
        <p14:creationId xmlns:p14="http://schemas.microsoft.com/office/powerpoint/2010/main" val="291640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824536"/>
          </a:xfrm>
        </p:spPr>
        <p:txBody>
          <a:bodyPr>
            <a:normAutofit fontScale="92500" lnSpcReduction="20000"/>
          </a:bodyPr>
          <a:lstStyle/>
          <a:p>
            <a:r>
              <a:rPr lang="en-US" altLang="zh-CN" sz="6000" b="1" dirty="0">
                <a:latin typeface="微軟正黑體" panose="020B0604030504040204" pitchFamily="34" charset="-120"/>
                <a:ea typeface="微軟正黑體" panose="020B0604030504040204" pitchFamily="34" charset="-120"/>
              </a:rPr>
              <a:t>After uploading, you can't view the web page yet
Because, at present, it is only the archive hosting,
Didn't convert to pages</a:t>
            </a:r>
            <a:endParaRPr lang="zh-TW" altLang="en-US" sz="4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79176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824536"/>
          </a:xfrm>
        </p:spPr>
        <p:txBody>
          <a:bodyPr>
            <a:normAutofit/>
          </a:bodyPr>
          <a:lstStyle/>
          <a:p>
            <a:r>
              <a:rPr lang="en-US" altLang="zh-TW" sz="8000" b="1" dirty="0">
                <a:latin typeface="微軟正黑體" panose="020B0604030504040204" pitchFamily="34" charset="-120"/>
                <a:ea typeface="微軟正黑體" panose="020B0604030504040204" pitchFamily="34" charset="-120"/>
              </a:rPr>
              <a:t>Put the file
Convert to a web page</a:t>
            </a:r>
            <a:endParaRPr lang="zh-TW" altLang="en-US" sz="6000" b="1" dirty="0">
              <a:latin typeface="微軟正黑體" pitchFamily="34" charset="-120"/>
              <a:ea typeface="微軟正黑體" pitchFamily="34" charset="-120"/>
            </a:endParaRPr>
          </a:p>
        </p:txBody>
      </p:sp>
    </p:spTree>
    <p:extLst>
      <p:ext uri="{BB962C8B-B14F-4D97-AF65-F5344CB8AC3E}">
        <p14:creationId xmlns:p14="http://schemas.microsoft.com/office/powerpoint/2010/main" val="285351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019A96-0F0E-4328-B936-6E0B966BE8C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F1F44E75-C57C-4372-997F-921CB6B3049B}"/>
              </a:ext>
            </a:extLst>
          </p:cNvPr>
          <p:cNvSpPr>
            <a:spLocks noGrp="1"/>
          </p:cNvSpPr>
          <p:nvPr>
            <p:ph type="title"/>
          </p:nvPr>
        </p:nvSpPr>
        <p:spPr/>
        <p:txBody>
          <a:bodyPr/>
          <a:lstStyle/>
          <a:p>
            <a:r>
              <a:rPr lang="zh-CN" altLang="en-US" dirty="0"/>
              <a:t>按：</a:t>
            </a:r>
            <a:r>
              <a:rPr lang="en-US" altLang="zh-CN" dirty="0"/>
              <a:t>settings</a:t>
            </a:r>
            <a:endParaRPr lang="zh-TW" altLang="en-US" dirty="0"/>
          </a:p>
        </p:txBody>
      </p:sp>
      <p:pic>
        <p:nvPicPr>
          <p:cNvPr id="4" name="圖片 3">
            <a:extLst>
              <a:ext uri="{FF2B5EF4-FFF2-40B4-BE49-F238E27FC236}">
                <a16:creationId xmlns:a16="http://schemas.microsoft.com/office/drawing/2014/main" id="{E2B4DE7F-9F33-49CD-A622-1FA102F41E30}"/>
              </a:ext>
            </a:extLst>
          </p:cNvPr>
          <p:cNvPicPr>
            <a:picLocks noChangeAspect="1"/>
          </p:cNvPicPr>
          <p:nvPr/>
        </p:nvPicPr>
        <p:blipFill>
          <a:blip r:embed="rId2"/>
          <a:stretch>
            <a:fillRect/>
          </a:stretch>
        </p:blipFill>
        <p:spPr>
          <a:xfrm>
            <a:off x="91047" y="1321899"/>
            <a:ext cx="8961905" cy="5419048"/>
          </a:xfrm>
          <a:prstGeom prst="rect">
            <a:avLst/>
          </a:prstGeom>
        </p:spPr>
      </p:pic>
    </p:spTree>
    <p:extLst>
      <p:ext uri="{BB962C8B-B14F-4D97-AF65-F5344CB8AC3E}">
        <p14:creationId xmlns:p14="http://schemas.microsoft.com/office/powerpoint/2010/main" val="282062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5F738CF-573B-4F91-A762-37DE7689B1C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C5DF282-B700-4B50-92A4-0F5498E30BF5}"/>
              </a:ext>
            </a:extLst>
          </p:cNvPr>
          <p:cNvSpPr>
            <a:spLocks noGrp="1"/>
          </p:cNvSpPr>
          <p:nvPr>
            <p:ph type="title"/>
          </p:nvPr>
        </p:nvSpPr>
        <p:spPr>
          <a:xfrm>
            <a:off x="0" y="152400"/>
            <a:ext cx="8964488" cy="900336"/>
          </a:xfrm>
        </p:spPr>
        <p:txBody>
          <a:bodyPr/>
          <a:lstStyle/>
          <a:p>
            <a:r>
              <a:rPr lang="zh-CN" altLang="en-US" dirty="0"/>
              <a:t>按，左邊</a:t>
            </a:r>
            <a:r>
              <a:rPr lang="en-US" altLang="zh-CN" dirty="0"/>
              <a:t>menu</a:t>
            </a:r>
            <a:r>
              <a:rPr lang="zh-CN" altLang="en-US" dirty="0"/>
              <a:t>：</a:t>
            </a:r>
            <a:r>
              <a:rPr lang="en-US" altLang="zh-CN" dirty="0"/>
              <a:t>pages</a:t>
            </a:r>
            <a:endParaRPr lang="zh-TW" altLang="en-US" dirty="0"/>
          </a:p>
        </p:txBody>
      </p:sp>
      <p:pic>
        <p:nvPicPr>
          <p:cNvPr id="4" name="圖片 3">
            <a:extLst>
              <a:ext uri="{FF2B5EF4-FFF2-40B4-BE49-F238E27FC236}">
                <a16:creationId xmlns:a16="http://schemas.microsoft.com/office/drawing/2014/main" id="{F41072EF-9AC6-465D-AB7C-B6B7D38417AC}"/>
              </a:ext>
            </a:extLst>
          </p:cNvPr>
          <p:cNvPicPr>
            <a:picLocks noChangeAspect="1"/>
          </p:cNvPicPr>
          <p:nvPr/>
        </p:nvPicPr>
        <p:blipFill>
          <a:blip r:embed="rId2"/>
          <a:stretch>
            <a:fillRect/>
          </a:stretch>
        </p:blipFill>
        <p:spPr>
          <a:xfrm>
            <a:off x="382095" y="1181810"/>
            <a:ext cx="8761905" cy="5676190"/>
          </a:xfrm>
          <a:prstGeom prst="rect">
            <a:avLst/>
          </a:prstGeom>
        </p:spPr>
      </p:pic>
    </p:spTree>
    <p:extLst>
      <p:ext uri="{BB962C8B-B14F-4D97-AF65-F5344CB8AC3E}">
        <p14:creationId xmlns:p14="http://schemas.microsoft.com/office/powerpoint/2010/main" val="2312769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BC16B68-0658-4FA9-BFC7-D8A0BA2E8273}"/>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3B6DBEFE-9842-4A45-A24D-6FB1758AE5E7}"/>
              </a:ext>
            </a:extLst>
          </p:cNvPr>
          <p:cNvSpPr>
            <a:spLocks noGrp="1"/>
          </p:cNvSpPr>
          <p:nvPr>
            <p:ph type="title"/>
          </p:nvPr>
        </p:nvSpPr>
        <p:spPr/>
        <p:txBody>
          <a:bodyPr/>
          <a:lstStyle/>
          <a:p>
            <a:r>
              <a:rPr lang="en-US" altLang="zh-CN" dirty="0" err="1"/>
              <a:t>Pages</a:t>
            </a:r>
            <a:r>
              <a:rPr lang="en-US" altLang="zh-CN" dirty="0" err="1">
                <a:sym typeface="Wingdings" panose="05000000000000000000" pitchFamily="2" charset="2"/>
              </a:rPr>
              <a:t></a:t>
            </a:r>
            <a:r>
              <a:rPr lang="en-US" altLang="zh-CN" dirty="0" err="1"/>
              <a:t>Branch</a:t>
            </a:r>
            <a:r>
              <a:rPr lang="en-US" altLang="zh-CN" dirty="0" err="1">
                <a:sym typeface="Wingdings" panose="05000000000000000000" pitchFamily="2" charset="2"/>
              </a:rPr>
              <a:t>mainsave</a:t>
            </a:r>
            <a:endParaRPr lang="zh-TW" altLang="en-US" dirty="0"/>
          </a:p>
        </p:txBody>
      </p:sp>
      <p:pic>
        <p:nvPicPr>
          <p:cNvPr id="4" name="圖片 3">
            <a:extLst>
              <a:ext uri="{FF2B5EF4-FFF2-40B4-BE49-F238E27FC236}">
                <a16:creationId xmlns:a16="http://schemas.microsoft.com/office/drawing/2014/main" id="{BDB1972E-96E2-4FDA-906C-66D2C9CECA21}"/>
              </a:ext>
            </a:extLst>
          </p:cNvPr>
          <p:cNvPicPr>
            <a:picLocks noChangeAspect="1"/>
          </p:cNvPicPr>
          <p:nvPr/>
        </p:nvPicPr>
        <p:blipFill>
          <a:blip r:embed="rId2"/>
          <a:stretch>
            <a:fillRect/>
          </a:stretch>
        </p:blipFill>
        <p:spPr>
          <a:xfrm>
            <a:off x="1619672" y="1296095"/>
            <a:ext cx="6723809" cy="5561905"/>
          </a:xfrm>
          <a:prstGeom prst="rect">
            <a:avLst/>
          </a:prstGeom>
        </p:spPr>
      </p:pic>
    </p:spTree>
    <p:extLst>
      <p:ext uri="{BB962C8B-B14F-4D97-AF65-F5344CB8AC3E}">
        <p14:creationId xmlns:p14="http://schemas.microsoft.com/office/powerpoint/2010/main" val="3599724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fontScale="70000" lnSpcReduction="20000"/>
          </a:bodyPr>
          <a:lstStyle/>
          <a:p>
            <a:r>
              <a:rPr lang="en-US" altLang="zh-CN" sz="8000" b="1" dirty="0">
                <a:latin typeface="微軟正黑體" panose="020B0604030504040204" pitchFamily="34" charset="-120"/>
                <a:ea typeface="微軟正黑體" panose="020B0604030504040204" pitchFamily="34" charset="-120"/>
              </a:rPr>
              <a:t>Website conversion time
After pressing save for 1~2 minutes, the conversion is successful</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84637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449542" y="2168860"/>
            <a:ext cx="8244916" cy="2520280"/>
          </a:xfrm>
        </p:spPr>
        <p:txBody>
          <a:bodyPr>
            <a:normAutofit fontScale="92500" lnSpcReduction="20000"/>
          </a:bodyPr>
          <a:lstStyle/>
          <a:p>
            <a:r>
              <a:rPr lang="en-US" altLang="zh-CN" sz="9600" b="1" dirty="0">
                <a:latin typeface="微軟正黑體" panose="020B0604030504040204" pitchFamily="34" charset="-120"/>
                <a:ea typeface="微軟正黑體" panose="020B0604030504040204" pitchFamily="34" charset="-120"/>
              </a:rPr>
              <a:t>Sign up for an account first</a:t>
            </a:r>
            <a:endParaRPr lang="zh-TW" altLang="en-US" sz="7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993812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lnSpcReduction="10000"/>
          </a:bodyPr>
          <a:lstStyle/>
          <a:p>
            <a:r>
              <a:rPr lang="en-US" altLang="zh-CN" sz="8000" b="1" dirty="0">
                <a:latin typeface="微軟正黑體" panose="020B0604030504040204" pitchFamily="34" charset="-120"/>
                <a:ea typeface="微軟正黑體" panose="020B0604030504040204" pitchFamily="34" charset="-120"/>
              </a:rPr>
              <a:t>Your website URL pattern</a:t>
            </a:r>
          </a:p>
          <a:p>
            <a:r>
              <a:rPr lang="zh-CN" altLang="en-US" sz="4800" b="1" dirty="0">
                <a:latin typeface="微軟正黑體" panose="020B0604030504040204" pitchFamily="34" charset="-120"/>
                <a:ea typeface="微軟正黑體" panose="020B0604030504040204" pitchFamily="34" charset="-120"/>
              </a:rPr>
              <a:t>個人帳號</a:t>
            </a:r>
            <a:r>
              <a:rPr lang="en-US" altLang="zh-CN" sz="4800" b="1" dirty="0">
                <a:latin typeface="微軟正黑體" panose="020B0604030504040204" pitchFamily="34" charset="-120"/>
                <a:ea typeface="微軟正黑體" panose="020B0604030504040204" pitchFamily="34" charset="-120"/>
              </a:rPr>
              <a:t>.github.io/</a:t>
            </a:r>
            <a:r>
              <a:rPr lang="zh-CN" altLang="en-US" sz="4800" b="1" dirty="0">
                <a:latin typeface="微軟正黑體" panose="020B0604030504040204" pitchFamily="34" charset="-120"/>
                <a:ea typeface="微軟正黑體" panose="020B0604030504040204" pitchFamily="34" charset="-120"/>
              </a:rPr>
              <a:t>倉庫名稱</a:t>
            </a:r>
            <a:endParaRPr lang="en-US" altLang="zh-CN" sz="4800" b="1" dirty="0">
              <a:latin typeface="微軟正黑體" panose="020B0604030504040204" pitchFamily="34" charset="-120"/>
              <a:ea typeface="微軟正黑體" panose="020B0604030504040204" pitchFamily="34" charset="-120"/>
            </a:endParaRPr>
          </a:p>
          <a:p>
            <a:r>
              <a:rPr lang="en-US" altLang="zh-CN" sz="4800" b="1" dirty="0">
                <a:latin typeface="微軟正黑體" panose="020B0604030504040204" pitchFamily="34" charset="-120"/>
                <a:ea typeface="微軟正黑體" panose="020B0604030504040204" pitchFamily="34" charset="-120"/>
              </a:rPr>
              <a:t>c</a:t>
            </a:r>
            <a:r>
              <a:rPr lang="en-US" altLang="zh-TW" sz="4800" b="1" dirty="0">
                <a:latin typeface="微軟正黑體" panose="020B0604030504040204" pitchFamily="34" charset="-120"/>
                <a:ea typeface="微軟正黑體" panose="020B0604030504040204" pitchFamily="34" charset="-120"/>
              </a:rPr>
              <a:t>cwntut.github.io/hw1</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077563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369B695-1B68-44F1-B72B-10774006E146}"/>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AF8A86D3-CD34-49F8-9288-1AB332949BD3}"/>
              </a:ext>
            </a:extLst>
          </p:cNvPr>
          <p:cNvSpPr>
            <a:spLocks noGrp="1"/>
          </p:cNvSpPr>
          <p:nvPr>
            <p:ph type="title"/>
          </p:nvPr>
        </p:nvSpPr>
        <p:spPr/>
        <p:txBody>
          <a:bodyPr>
            <a:normAutofit fontScale="90000"/>
          </a:bodyPr>
          <a:lstStyle/>
          <a:p>
            <a:r>
              <a:rPr lang="en-US" altLang="zh-TW" dirty="0"/>
              <a:t>https://ccwntut.github.io/hw1/</a:t>
            </a:r>
            <a:endParaRPr lang="zh-TW" altLang="en-US" dirty="0"/>
          </a:p>
        </p:txBody>
      </p:sp>
      <p:pic>
        <p:nvPicPr>
          <p:cNvPr id="4" name="圖片 3">
            <a:extLst>
              <a:ext uri="{FF2B5EF4-FFF2-40B4-BE49-F238E27FC236}">
                <a16:creationId xmlns:a16="http://schemas.microsoft.com/office/drawing/2014/main" id="{740E4CB3-53BE-42F2-B927-A5C9D3317F59}"/>
              </a:ext>
            </a:extLst>
          </p:cNvPr>
          <p:cNvPicPr>
            <a:picLocks noChangeAspect="1"/>
          </p:cNvPicPr>
          <p:nvPr/>
        </p:nvPicPr>
        <p:blipFill>
          <a:blip r:embed="rId2"/>
          <a:stretch>
            <a:fillRect/>
          </a:stretch>
        </p:blipFill>
        <p:spPr>
          <a:xfrm>
            <a:off x="552952" y="1295699"/>
            <a:ext cx="8038095" cy="5571429"/>
          </a:xfrm>
          <a:prstGeom prst="rect">
            <a:avLst/>
          </a:prstGeom>
        </p:spPr>
      </p:pic>
    </p:spTree>
    <p:extLst>
      <p:ext uri="{BB962C8B-B14F-4D97-AF65-F5344CB8AC3E}">
        <p14:creationId xmlns:p14="http://schemas.microsoft.com/office/powerpoint/2010/main" val="162357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en-US" altLang="zh-CN" sz="8000" b="1" dirty="0">
                <a:latin typeface="微軟正黑體" panose="020B0604030504040204" pitchFamily="34" charset="-120"/>
                <a:ea typeface="微軟正黑體" panose="020B0604030504040204" pitchFamily="34" charset="-120"/>
              </a:rPr>
              <a:t>How to change the name of your website</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04065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A78A01D-8000-4567-9971-EB566739EF0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0EC57D83-C69B-41C7-9030-C644AD383988}"/>
              </a:ext>
            </a:extLst>
          </p:cNvPr>
          <p:cNvSpPr>
            <a:spLocks noGrp="1"/>
          </p:cNvSpPr>
          <p:nvPr>
            <p:ph type="title"/>
          </p:nvPr>
        </p:nvSpPr>
        <p:spPr/>
        <p:txBody>
          <a:bodyPr>
            <a:normAutofit fontScale="90000"/>
          </a:bodyPr>
          <a:lstStyle/>
          <a:p>
            <a:r>
              <a:rPr lang="en-US" altLang="zh-CN" dirty="0" err="1"/>
              <a:t>Setting</a:t>
            </a:r>
            <a:r>
              <a:rPr lang="en-US" altLang="zh-CN" dirty="0" err="1">
                <a:sym typeface="Wingdings" panose="05000000000000000000" pitchFamily="2" charset="2"/>
              </a:rPr>
              <a:t>repository</a:t>
            </a:r>
            <a:r>
              <a:rPr lang="en-US" altLang="zh-CN" dirty="0">
                <a:sym typeface="Wingdings" panose="05000000000000000000" pitchFamily="2" charset="2"/>
              </a:rPr>
              <a:t> </a:t>
            </a:r>
            <a:r>
              <a:rPr lang="en-US" altLang="zh-CN" dirty="0" err="1">
                <a:sym typeface="Wingdings" panose="05000000000000000000" pitchFamily="2" charset="2"/>
              </a:rPr>
              <a:t>namerename</a:t>
            </a:r>
            <a:endParaRPr lang="zh-TW" altLang="en-US" dirty="0"/>
          </a:p>
        </p:txBody>
      </p:sp>
      <p:pic>
        <p:nvPicPr>
          <p:cNvPr id="4" name="圖片 3">
            <a:extLst>
              <a:ext uri="{FF2B5EF4-FFF2-40B4-BE49-F238E27FC236}">
                <a16:creationId xmlns:a16="http://schemas.microsoft.com/office/drawing/2014/main" id="{3BB6978F-C920-4185-9659-4C59AB03EEAF}"/>
              </a:ext>
            </a:extLst>
          </p:cNvPr>
          <p:cNvPicPr>
            <a:picLocks noChangeAspect="1"/>
          </p:cNvPicPr>
          <p:nvPr/>
        </p:nvPicPr>
        <p:blipFill>
          <a:blip r:embed="rId2"/>
          <a:stretch>
            <a:fillRect/>
          </a:stretch>
        </p:blipFill>
        <p:spPr>
          <a:xfrm>
            <a:off x="-57763" y="1484784"/>
            <a:ext cx="9201763" cy="4824536"/>
          </a:xfrm>
          <a:prstGeom prst="rect">
            <a:avLst/>
          </a:prstGeom>
        </p:spPr>
      </p:pic>
    </p:spTree>
    <p:extLst>
      <p:ext uri="{BB962C8B-B14F-4D97-AF65-F5344CB8AC3E}">
        <p14:creationId xmlns:p14="http://schemas.microsoft.com/office/powerpoint/2010/main" val="87543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179512" y="1052736"/>
            <a:ext cx="8964488" cy="4320480"/>
          </a:xfrm>
        </p:spPr>
        <p:txBody>
          <a:bodyPr>
            <a:normAutofit/>
          </a:bodyPr>
          <a:lstStyle/>
          <a:p>
            <a:r>
              <a:rPr lang="en-US" altLang="zh-CN" sz="8000" b="1" dirty="0">
                <a:latin typeface="微軟正黑體" panose="020B0604030504040204" pitchFamily="34" charset="-120"/>
                <a:ea typeface="微軟正黑體" panose="020B0604030504040204" pitchFamily="34" charset="-120"/>
              </a:rPr>
              <a:t>How to delete a website hw1</a:t>
            </a:r>
            <a:endParaRPr lang="zh-TW" altLang="en-US" sz="3600" b="1" dirty="0">
              <a:latin typeface="微軟正黑體" pitchFamily="34" charset="-120"/>
              <a:ea typeface="微軟正黑體" pitchFamily="34" charset="-120"/>
            </a:endParaRPr>
          </a:p>
        </p:txBody>
      </p:sp>
    </p:spTree>
    <p:extLst>
      <p:ext uri="{BB962C8B-B14F-4D97-AF65-F5344CB8AC3E}">
        <p14:creationId xmlns:p14="http://schemas.microsoft.com/office/powerpoint/2010/main" val="7961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A78A01D-8000-4567-9971-EB566739EF0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0EC57D83-C69B-41C7-9030-C644AD383988}"/>
              </a:ext>
            </a:extLst>
          </p:cNvPr>
          <p:cNvSpPr>
            <a:spLocks noGrp="1"/>
          </p:cNvSpPr>
          <p:nvPr>
            <p:ph type="title"/>
          </p:nvPr>
        </p:nvSpPr>
        <p:spPr>
          <a:xfrm>
            <a:off x="0" y="152400"/>
            <a:ext cx="8964488" cy="684312"/>
          </a:xfrm>
        </p:spPr>
        <p:txBody>
          <a:bodyPr>
            <a:normAutofit fontScale="90000"/>
          </a:bodyPr>
          <a:lstStyle/>
          <a:p>
            <a:r>
              <a:rPr lang="en-US" altLang="zh-CN" dirty="0"/>
              <a:t>Setting</a:t>
            </a:r>
            <a:r>
              <a:rPr lang="en-US" altLang="zh-CN" dirty="0">
                <a:sym typeface="Wingdings" panose="05000000000000000000" pitchFamily="2" charset="2"/>
              </a:rPr>
              <a:t></a:t>
            </a:r>
            <a:r>
              <a:rPr lang="zh-CN" altLang="en-US" dirty="0">
                <a:sym typeface="Wingdings" panose="05000000000000000000" pitchFamily="2" charset="2"/>
              </a:rPr>
              <a:t>頁面最下面</a:t>
            </a:r>
            <a:br>
              <a:rPr lang="en-US" altLang="zh-CN" dirty="0">
                <a:sym typeface="Wingdings" panose="05000000000000000000" pitchFamily="2" charset="2"/>
              </a:rPr>
            </a:br>
            <a:r>
              <a:rPr lang="en-US" altLang="zh-CN" dirty="0">
                <a:sym typeface="Wingdings" panose="05000000000000000000" pitchFamily="2" charset="2"/>
              </a:rPr>
              <a:t>delete this </a:t>
            </a:r>
            <a:r>
              <a:rPr lang="en-US" altLang="zh-CN" dirty="0" err="1">
                <a:sym typeface="Wingdings" panose="05000000000000000000" pitchFamily="2" charset="2"/>
              </a:rPr>
              <a:t>repositoy</a:t>
            </a:r>
            <a:endParaRPr lang="zh-TW" altLang="en-US" dirty="0"/>
          </a:p>
        </p:txBody>
      </p:sp>
      <p:pic>
        <p:nvPicPr>
          <p:cNvPr id="5" name="圖片 4">
            <a:extLst>
              <a:ext uri="{FF2B5EF4-FFF2-40B4-BE49-F238E27FC236}">
                <a16:creationId xmlns:a16="http://schemas.microsoft.com/office/drawing/2014/main" id="{ADFF8DA9-0CCA-456E-A1DC-EDFA1A386193}"/>
              </a:ext>
            </a:extLst>
          </p:cNvPr>
          <p:cNvPicPr>
            <a:picLocks noChangeAspect="1"/>
          </p:cNvPicPr>
          <p:nvPr/>
        </p:nvPicPr>
        <p:blipFill>
          <a:blip r:embed="rId2"/>
          <a:stretch>
            <a:fillRect/>
          </a:stretch>
        </p:blipFill>
        <p:spPr>
          <a:xfrm>
            <a:off x="387006" y="1196752"/>
            <a:ext cx="8190476" cy="1457143"/>
          </a:xfrm>
          <a:prstGeom prst="rect">
            <a:avLst/>
          </a:prstGeom>
        </p:spPr>
      </p:pic>
      <p:pic>
        <p:nvPicPr>
          <p:cNvPr id="6" name="圖片 5">
            <a:extLst>
              <a:ext uri="{FF2B5EF4-FFF2-40B4-BE49-F238E27FC236}">
                <a16:creationId xmlns:a16="http://schemas.microsoft.com/office/drawing/2014/main" id="{B2F5DFA3-8575-4778-BC40-D7E6CCBE93B7}"/>
              </a:ext>
            </a:extLst>
          </p:cNvPr>
          <p:cNvPicPr>
            <a:picLocks noChangeAspect="1"/>
          </p:cNvPicPr>
          <p:nvPr/>
        </p:nvPicPr>
        <p:blipFill>
          <a:blip r:embed="rId3"/>
          <a:stretch>
            <a:fillRect/>
          </a:stretch>
        </p:blipFill>
        <p:spPr>
          <a:xfrm>
            <a:off x="566518" y="2461990"/>
            <a:ext cx="7866667" cy="4209524"/>
          </a:xfrm>
          <a:prstGeom prst="rect">
            <a:avLst/>
          </a:prstGeom>
        </p:spPr>
      </p:pic>
    </p:spTree>
    <p:extLst>
      <p:ext uri="{BB962C8B-B14F-4D97-AF65-F5344CB8AC3E}">
        <p14:creationId xmlns:p14="http://schemas.microsoft.com/office/powerpoint/2010/main" val="32446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050C23-66F0-49EC-BE3C-DDDFDC8A3D52}"/>
              </a:ext>
            </a:extLst>
          </p:cNvPr>
          <p:cNvSpPr>
            <a:spLocks noGrp="1"/>
          </p:cNvSpPr>
          <p:nvPr>
            <p:ph idx="1"/>
          </p:nvPr>
        </p:nvSpPr>
        <p:spPr>
          <a:xfrm>
            <a:off x="179512" y="1484784"/>
            <a:ext cx="8784976" cy="5373216"/>
          </a:xfrm>
        </p:spPr>
        <p:txBody>
          <a:bodyPr/>
          <a:lstStyle/>
          <a:p>
            <a:r>
              <a:rPr lang="en-US" altLang="zh-CN" dirty="0"/>
              <a:t>Sign up </a:t>
            </a:r>
            <a:r>
              <a:rPr lang="zh-CN" altLang="en-US" dirty="0"/>
              <a:t>註冊</a:t>
            </a:r>
            <a:endParaRPr lang="zh-TW" altLang="en-US" dirty="0"/>
          </a:p>
        </p:txBody>
      </p:sp>
      <p:sp>
        <p:nvSpPr>
          <p:cNvPr id="3" name="標題 2">
            <a:extLst>
              <a:ext uri="{FF2B5EF4-FFF2-40B4-BE49-F238E27FC236}">
                <a16:creationId xmlns:a16="http://schemas.microsoft.com/office/drawing/2014/main" id="{D9F4F66F-807D-4084-A959-160E3DEDA890}"/>
              </a:ext>
            </a:extLst>
          </p:cNvPr>
          <p:cNvSpPr>
            <a:spLocks noGrp="1"/>
          </p:cNvSpPr>
          <p:nvPr>
            <p:ph type="title"/>
          </p:nvPr>
        </p:nvSpPr>
        <p:spPr/>
        <p:txBody>
          <a:bodyPr>
            <a:normAutofit fontScale="90000"/>
          </a:bodyPr>
          <a:lstStyle/>
          <a:p>
            <a:r>
              <a:rPr lang="en-US" altLang="zh-TW" dirty="0"/>
              <a:t>Sign up for a GitHub account</a:t>
            </a:r>
            <a:r>
              <a:rPr lang="zh-CN" altLang="en-US" dirty="0">
                <a:effectLst/>
              </a:rPr>
              <a:t>到</a:t>
            </a:r>
            <a:r>
              <a:rPr lang="zh-TW" altLang="en-US" dirty="0">
                <a:effectLst/>
              </a:rPr>
              <a:t> </a:t>
            </a:r>
            <a:r>
              <a:rPr lang="en-US" altLang="zh-TW" dirty="0">
                <a:effectLst/>
                <a:hlinkClick r:id="rId2"/>
              </a:rPr>
              <a:t>https://github.com/</a:t>
            </a:r>
            <a:endParaRPr lang="zh-TW" altLang="en-US" dirty="0"/>
          </a:p>
        </p:txBody>
      </p:sp>
      <p:pic>
        <p:nvPicPr>
          <p:cNvPr id="4" name="圖片 3">
            <a:extLst>
              <a:ext uri="{FF2B5EF4-FFF2-40B4-BE49-F238E27FC236}">
                <a16:creationId xmlns:a16="http://schemas.microsoft.com/office/drawing/2014/main" id="{A777C5ED-70FA-4F32-B10F-8B3366CBD35E}"/>
              </a:ext>
            </a:extLst>
          </p:cNvPr>
          <p:cNvPicPr>
            <a:picLocks noChangeAspect="1"/>
          </p:cNvPicPr>
          <p:nvPr/>
        </p:nvPicPr>
        <p:blipFill>
          <a:blip r:embed="rId3"/>
          <a:stretch>
            <a:fillRect/>
          </a:stretch>
        </p:blipFill>
        <p:spPr>
          <a:xfrm>
            <a:off x="-494" y="2261198"/>
            <a:ext cx="9144000" cy="4596802"/>
          </a:xfrm>
          <a:prstGeom prst="rect">
            <a:avLst/>
          </a:prstGeom>
        </p:spPr>
      </p:pic>
    </p:spTree>
    <p:extLst>
      <p:ext uri="{BB962C8B-B14F-4D97-AF65-F5344CB8AC3E}">
        <p14:creationId xmlns:p14="http://schemas.microsoft.com/office/powerpoint/2010/main" val="349644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30D7AC-E613-43A6-8A31-5CEA7177B30E}"/>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18B0B565-EA4F-4415-A075-7760B3479C3F}"/>
              </a:ext>
            </a:extLst>
          </p:cNvPr>
          <p:cNvSpPr>
            <a:spLocks noGrp="1"/>
          </p:cNvSpPr>
          <p:nvPr>
            <p:ph type="title"/>
          </p:nvPr>
        </p:nvSpPr>
        <p:spPr/>
        <p:txBody>
          <a:bodyPr/>
          <a:lstStyle/>
          <a:p>
            <a:r>
              <a:rPr lang="en-US" altLang="zh-CN" dirty="0"/>
              <a:t>Sign up</a:t>
            </a:r>
            <a:endParaRPr lang="zh-TW" altLang="en-US" dirty="0"/>
          </a:p>
        </p:txBody>
      </p:sp>
      <p:pic>
        <p:nvPicPr>
          <p:cNvPr id="6" name="圖片 5">
            <a:extLst>
              <a:ext uri="{FF2B5EF4-FFF2-40B4-BE49-F238E27FC236}">
                <a16:creationId xmlns:a16="http://schemas.microsoft.com/office/drawing/2014/main" id="{F0A9F491-CBB3-4117-BEC3-A27DBA5C87C4}"/>
              </a:ext>
            </a:extLst>
          </p:cNvPr>
          <p:cNvPicPr>
            <a:picLocks noChangeAspect="1"/>
          </p:cNvPicPr>
          <p:nvPr/>
        </p:nvPicPr>
        <p:blipFill>
          <a:blip r:embed="rId2"/>
          <a:stretch>
            <a:fillRect/>
          </a:stretch>
        </p:blipFill>
        <p:spPr>
          <a:xfrm>
            <a:off x="971600" y="1251848"/>
            <a:ext cx="6408712" cy="5428313"/>
          </a:xfrm>
          <a:prstGeom prst="rect">
            <a:avLst/>
          </a:prstGeom>
        </p:spPr>
      </p:pic>
    </p:spTree>
    <p:extLst>
      <p:ext uri="{BB962C8B-B14F-4D97-AF65-F5344CB8AC3E}">
        <p14:creationId xmlns:p14="http://schemas.microsoft.com/office/powerpoint/2010/main" val="274828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5EA5E24-9D6B-458F-95A7-7649195FF28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D4DBADC3-24F1-4556-B9EC-6BAF3E45CCD6}"/>
              </a:ext>
            </a:extLst>
          </p:cNvPr>
          <p:cNvSpPr>
            <a:spLocks noGrp="1"/>
          </p:cNvSpPr>
          <p:nvPr>
            <p:ph type="title"/>
          </p:nvPr>
        </p:nvSpPr>
        <p:spPr/>
        <p:txBody>
          <a:bodyPr/>
          <a:lstStyle/>
          <a:p>
            <a:r>
              <a:rPr lang="zh-CN" altLang="en-US" dirty="0"/>
              <a:t>驗證後， </a:t>
            </a:r>
            <a:r>
              <a:rPr lang="en-US" altLang="zh-CN" dirty="0"/>
              <a:t>create account</a:t>
            </a:r>
            <a:endParaRPr lang="zh-TW" altLang="en-US" dirty="0"/>
          </a:p>
        </p:txBody>
      </p:sp>
      <p:pic>
        <p:nvPicPr>
          <p:cNvPr id="4" name="圖片 3">
            <a:extLst>
              <a:ext uri="{FF2B5EF4-FFF2-40B4-BE49-F238E27FC236}">
                <a16:creationId xmlns:a16="http://schemas.microsoft.com/office/drawing/2014/main" id="{7C93795C-C8E7-4EF3-9442-8BEA5884FD9C}"/>
              </a:ext>
            </a:extLst>
          </p:cNvPr>
          <p:cNvPicPr>
            <a:picLocks noChangeAspect="1"/>
          </p:cNvPicPr>
          <p:nvPr/>
        </p:nvPicPr>
        <p:blipFill>
          <a:blip r:embed="rId2"/>
          <a:stretch>
            <a:fillRect/>
          </a:stretch>
        </p:blipFill>
        <p:spPr>
          <a:xfrm>
            <a:off x="1187624" y="1496292"/>
            <a:ext cx="7056784" cy="5419425"/>
          </a:xfrm>
          <a:prstGeom prst="rect">
            <a:avLst/>
          </a:prstGeom>
        </p:spPr>
      </p:pic>
    </p:spTree>
    <p:extLst>
      <p:ext uri="{BB962C8B-B14F-4D97-AF65-F5344CB8AC3E}">
        <p14:creationId xmlns:p14="http://schemas.microsoft.com/office/powerpoint/2010/main" val="188412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073B4A7-6A19-416F-80BA-69C4A7513F82}"/>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204648-F658-4B53-9509-7B1029A7B9D1}"/>
              </a:ext>
            </a:extLst>
          </p:cNvPr>
          <p:cNvSpPr>
            <a:spLocks noGrp="1"/>
          </p:cNvSpPr>
          <p:nvPr>
            <p:ph type="title"/>
          </p:nvPr>
        </p:nvSpPr>
        <p:spPr/>
        <p:txBody>
          <a:bodyPr>
            <a:noAutofit/>
          </a:bodyPr>
          <a:lstStyle/>
          <a:p>
            <a:r>
              <a:rPr lang="en-US" altLang="zh-TW" sz="4000" dirty="0"/>
              <a:t>Send the verification code to email</a:t>
            </a:r>
            <a:r>
              <a:rPr lang="zh-TW" altLang="en-US" sz="4000" dirty="0"/>
              <a:t>，</a:t>
            </a:r>
            <a:r>
              <a:rPr lang="en-US" altLang="zh-TW" sz="4000" dirty="0"/>
              <a:t>Enter the verification code</a:t>
            </a:r>
            <a:endParaRPr lang="zh-TW" altLang="en-US" sz="4000" dirty="0"/>
          </a:p>
        </p:txBody>
      </p:sp>
      <p:pic>
        <p:nvPicPr>
          <p:cNvPr id="4" name="圖片 3">
            <a:extLst>
              <a:ext uri="{FF2B5EF4-FFF2-40B4-BE49-F238E27FC236}">
                <a16:creationId xmlns:a16="http://schemas.microsoft.com/office/drawing/2014/main" id="{09B4315F-36BA-44B3-8CCD-B966B520368E}"/>
              </a:ext>
            </a:extLst>
          </p:cNvPr>
          <p:cNvPicPr>
            <a:picLocks noChangeAspect="1"/>
          </p:cNvPicPr>
          <p:nvPr/>
        </p:nvPicPr>
        <p:blipFill>
          <a:blip r:embed="rId2"/>
          <a:stretch>
            <a:fillRect/>
          </a:stretch>
        </p:blipFill>
        <p:spPr>
          <a:xfrm>
            <a:off x="153784" y="1700808"/>
            <a:ext cx="8990216" cy="4824536"/>
          </a:xfrm>
          <a:prstGeom prst="rect">
            <a:avLst/>
          </a:prstGeom>
        </p:spPr>
      </p:pic>
    </p:spTree>
    <p:extLst>
      <p:ext uri="{BB962C8B-B14F-4D97-AF65-F5344CB8AC3E}">
        <p14:creationId xmlns:p14="http://schemas.microsoft.com/office/powerpoint/2010/main" val="154987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1F2C6B2-658A-47F8-B7E4-4EA843B49872}"/>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6DC87B7-45A3-4F04-91E8-D6FA68F8DE26}"/>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DEF73FF6-E4EA-41BD-81CA-26C82643A325}"/>
              </a:ext>
            </a:extLst>
          </p:cNvPr>
          <p:cNvPicPr>
            <a:picLocks noChangeAspect="1"/>
          </p:cNvPicPr>
          <p:nvPr/>
        </p:nvPicPr>
        <p:blipFill>
          <a:blip r:embed="rId2"/>
          <a:stretch>
            <a:fillRect/>
          </a:stretch>
        </p:blipFill>
        <p:spPr>
          <a:xfrm>
            <a:off x="0" y="1628800"/>
            <a:ext cx="9144000" cy="4968552"/>
          </a:xfrm>
          <a:prstGeom prst="rect">
            <a:avLst/>
          </a:prstGeom>
        </p:spPr>
      </p:pic>
    </p:spTree>
    <p:extLst>
      <p:ext uri="{BB962C8B-B14F-4D97-AF65-F5344CB8AC3E}">
        <p14:creationId xmlns:p14="http://schemas.microsoft.com/office/powerpoint/2010/main" val="392757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F3507A4-B346-4E41-BAB3-D7EB5498427C}"/>
              </a:ext>
            </a:extLst>
          </p:cNvPr>
          <p:cNvSpPr>
            <a:spLocks noGrp="1"/>
          </p:cNvSpPr>
          <p:nvPr>
            <p:ph idx="1"/>
          </p:nvPr>
        </p:nvSpPr>
        <p:spPr/>
        <p:txBody>
          <a:bodyPr/>
          <a:lstStyle/>
          <a:p>
            <a:endParaRPr lang="zh-TW" altLang="en-US" dirty="0"/>
          </a:p>
        </p:txBody>
      </p:sp>
      <p:sp>
        <p:nvSpPr>
          <p:cNvPr id="3" name="標題 2">
            <a:extLst>
              <a:ext uri="{FF2B5EF4-FFF2-40B4-BE49-F238E27FC236}">
                <a16:creationId xmlns:a16="http://schemas.microsoft.com/office/drawing/2014/main" id="{6C7E52B1-0331-4570-8722-FE60A0FA52BA}"/>
              </a:ext>
            </a:extLst>
          </p:cNvPr>
          <p:cNvSpPr>
            <a:spLocks noGrp="1"/>
          </p:cNvSpPr>
          <p:nvPr>
            <p:ph type="title"/>
          </p:nvPr>
        </p:nvSpPr>
        <p:spPr/>
        <p:txBody>
          <a:bodyPr/>
          <a:lstStyle/>
          <a:p>
            <a:endParaRPr lang="zh-TW" altLang="en-US"/>
          </a:p>
        </p:txBody>
      </p:sp>
      <p:pic>
        <p:nvPicPr>
          <p:cNvPr id="4" name="圖片 3">
            <a:extLst>
              <a:ext uri="{FF2B5EF4-FFF2-40B4-BE49-F238E27FC236}">
                <a16:creationId xmlns:a16="http://schemas.microsoft.com/office/drawing/2014/main" id="{142980C3-989B-4CDD-9823-71380D3D8DA7}"/>
              </a:ext>
            </a:extLst>
          </p:cNvPr>
          <p:cNvPicPr>
            <a:picLocks noChangeAspect="1"/>
          </p:cNvPicPr>
          <p:nvPr/>
        </p:nvPicPr>
        <p:blipFill>
          <a:blip r:embed="rId2"/>
          <a:stretch>
            <a:fillRect/>
          </a:stretch>
        </p:blipFill>
        <p:spPr>
          <a:xfrm>
            <a:off x="1187624" y="0"/>
            <a:ext cx="5832649" cy="6858000"/>
          </a:xfrm>
          <a:prstGeom prst="rect">
            <a:avLst/>
          </a:prstGeom>
        </p:spPr>
      </p:pic>
    </p:spTree>
    <p:extLst>
      <p:ext uri="{BB962C8B-B14F-4D97-AF65-F5344CB8AC3E}">
        <p14:creationId xmlns:p14="http://schemas.microsoft.com/office/powerpoint/2010/main" val="1987515287"/>
      </p:ext>
    </p:extLst>
  </p:cSld>
  <p:clrMapOvr>
    <a:masterClrMapping/>
  </p:clrMapOvr>
</p:sld>
</file>

<file path=ppt/theme/theme1.xml><?xml version="1.0" encoding="utf-8"?>
<a:theme xmlns:a="http://schemas.openxmlformats.org/drawingml/2006/main" name="EdBackToSchl(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A7A3A1A-66C2-44A9-B26B-C232E3FA40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EdBackToSchl(2)</Template>
  <TotalTime>0</TotalTime>
  <Words>476</Words>
  <Application>Microsoft Office PowerPoint</Application>
  <PresentationFormat>如螢幕大小 (4:3)</PresentationFormat>
  <Paragraphs>52</Paragraphs>
  <Slides>35</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Segoe Condensed</vt:lpstr>
      <vt:lpstr>微軟正黑體</vt:lpstr>
      <vt:lpstr>Arial</vt:lpstr>
      <vt:lpstr>Bookman Old Style</vt:lpstr>
      <vt:lpstr>Calibri</vt:lpstr>
      <vt:lpstr>EdBackToSchl(2)</vt:lpstr>
      <vt:lpstr>台北科技大學，經管系，陳擎文</vt:lpstr>
      <vt:lpstr>Use GitHub Pages to build your personal website</vt:lpstr>
      <vt:lpstr>PowerPoint 簡報</vt:lpstr>
      <vt:lpstr>Sign up for a GitHub account到 https://github.com/</vt:lpstr>
      <vt:lpstr>Sign up</vt:lpstr>
      <vt:lpstr>驗證後， create account</vt:lpstr>
      <vt:lpstr>Send the verification code to email，Enter the verification code</vt:lpstr>
      <vt:lpstr>PowerPoint 簡報</vt:lpstr>
      <vt:lpstr>PowerPoint 簡報</vt:lpstr>
      <vt:lpstr>PowerPoint 簡報</vt:lpstr>
      <vt:lpstr>PowerPoint 簡報</vt:lpstr>
      <vt:lpstr>PowerPoint 簡報</vt:lpstr>
      <vt:lpstr>If you are a student or a teacher, you must provide 2 supporting documents</vt:lpstr>
      <vt:lpstr>If you are a student or a teacher, you must provide 2 supporting documents, otherwise it will not be authenticated</vt:lpstr>
      <vt:lpstr>If you find it troublesome, don't use a student account to apply, but use a general account N/A</vt:lpstr>
      <vt:lpstr>PowerPoint 簡報</vt:lpstr>
      <vt:lpstr>Go to the Home first Create repository</vt:lpstr>
      <vt:lpstr>Create repository : hw1</vt:lpstr>
      <vt:lpstr>Create repository</vt:lpstr>
      <vt:lpstr>PowerPoint 簡報</vt:lpstr>
      <vt:lpstr>Add files upload files</vt:lpstr>
      <vt:lpstr>Drag all files and directories into the box</vt:lpstr>
      <vt:lpstr>按：commit changes</vt:lpstr>
      <vt:lpstr>PowerPoint 簡報</vt:lpstr>
      <vt:lpstr>PowerPoint 簡報</vt:lpstr>
      <vt:lpstr>按：settings</vt:lpstr>
      <vt:lpstr>按，左邊menu：pages</vt:lpstr>
      <vt:lpstr>PagesBranchmainsave</vt:lpstr>
      <vt:lpstr>PowerPoint 簡報</vt:lpstr>
      <vt:lpstr>PowerPoint 簡報</vt:lpstr>
      <vt:lpstr>https://ccwntut.github.io/hw1/</vt:lpstr>
      <vt:lpstr>PowerPoint 簡報</vt:lpstr>
      <vt:lpstr>Settingrepository namerename</vt:lpstr>
      <vt:lpstr>PowerPoint 簡報</vt:lpstr>
      <vt:lpstr>Setting頁面最下面 delete this repositoy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2012-02-02T03:26:32Z</dcterms:created>
  <dcterms:modified xsi:type="dcterms:W3CDTF">2024-09-06T07:46:24Z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TC101659619990</vt:lpwstr>
  </property>
</Properties>
</file>