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48" r:id="rId2"/>
  </p:sldMasterIdLst>
  <p:notesMasterIdLst>
    <p:notesMasterId r:id="rId38"/>
  </p:notesMasterIdLst>
  <p:handoutMasterIdLst>
    <p:handoutMasterId r:id="rId39"/>
  </p:handoutMasterIdLst>
  <p:sldIdLst>
    <p:sldId id="565" r:id="rId3"/>
    <p:sldId id="880" r:id="rId4"/>
    <p:sldId id="892" r:id="rId5"/>
    <p:sldId id="879" r:id="rId6"/>
    <p:sldId id="873" r:id="rId7"/>
    <p:sldId id="874" r:id="rId8"/>
    <p:sldId id="875" r:id="rId9"/>
    <p:sldId id="876" r:id="rId10"/>
    <p:sldId id="877" r:id="rId11"/>
    <p:sldId id="878" r:id="rId12"/>
    <p:sldId id="881" r:id="rId13"/>
    <p:sldId id="882" r:id="rId14"/>
    <p:sldId id="883" r:id="rId15"/>
    <p:sldId id="890" r:id="rId16"/>
    <p:sldId id="891" r:id="rId17"/>
    <p:sldId id="893" r:id="rId18"/>
    <p:sldId id="884" r:id="rId19"/>
    <p:sldId id="885" r:id="rId20"/>
    <p:sldId id="886" r:id="rId21"/>
    <p:sldId id="894" r:id="rId22"/>
    <p:sldId id="887" r:id="rId23"/>
    <p:sldId id="888" r:id="rId24"/>
    <p:sldId id="889" r:id="rId25"/>
    <p:sldId id="775" r:id="rId26"/>
    <p:sldId id="895" r:id="rId27"/>
    <p:sldId id="896" r:id="rId28"/>
    <p:sldId id="897" r:id="rId29"/>
    <p:sldId id="898" r:id="rId30"/>
    <p:sldId id="900" r:id="rId31"/>
    <p:sldId id="899" r:id="rId32"/>
    <p:sldId id="901" r:id="rId33"/>
    <p:sldId id="902" r:id="rId34"/>
    <p:sldId id="903" r:id="rId35"/>
    <p:sldId id="904" r:id="rId36"/>
    <p:sldId id="906" r:id="rId37"/>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5" autoAdjust="0"/>
    <p:restoredTop sz="93977" autoAdjust="0"/>
  </p:normalViewPr>
  <p:slideViewPr>
    <p:cSldViewPr>
      <p:cViewPr varScale="1">
        <p:scale>
          <a:sx n="68" d="100"/>
          <a:sy n="68" d="100"/>
        </p:scale>
        <p:origin x="107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0" d="100"/>
          <a:sy n="40" d="100"/>
        </p:scale>
        <p:origin x="-1579"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TW" sz="1200"/>
            </a:lvl1pPr>
          </a:lstStyle>
          <a:p>
            <a:endParaRPr lang="zh-TW" dirty="0"/>
          </a:p>
        </p:txBody>
      </p:sp>
      <p:sp>
        <p:nvSpPr>
          <p:cNvPr id="3" name="Rectangle 2"/>
          <p:cNvSpPr>
            <a:spLocks noGrp="1"/>
          </p:cNvSpPr>
          <p:nvPr>
            <p:ph type="dt" sz="quarter" idx="1"/>
          </p:nvPr>
        </p:nvSpPr>
        <p:spPr>
          <a:xfrm>
            <a:off x="3884613" y="0"/>
            <a:ext cx="2971800" cy="457200"/>
          </a:xfrm>
          <a:prstGeom prst="rect">
            <a:avLst/>
          </a:prstGeom>
        </p:spPr>
        <p:txBody>
          <a:bodyPr vert="horz" rtlCol="0"/>
          <a:lstStyle>
            <a:lvl1pPr algn="r" latinLnBrk="0">
              <a:defRPr lang="zh-TW" sz="1200"/>
            </a:lvl1pPr>
          </a:lstStyle>
          <a:p>
            <a:fld id="{9472DD5C-B6A9-4714-908F-0B8F74738B98}" type="datetimeFigureOut">
              <a:rPr lang="en-US" altLang="zh-TW" smtClean="0"/>
              <a:pPr/>
              <a:t>9/24/2023</a:t>
            </a:fld>
            <a:endParaRPr lang="zh-TW" dirty="0"/>
          </a:p>
        </p:txBody>
      </p:sp>
      <p:sp>
        <p:nvSpPr>
          <p:cNvPr id="4" name="Rectangle 3"/>
          <p:cNvSpPr>
            <a:spLocks noGrp="1"/>
          </p:cNvSpPr>
          <p:nvPr>
            <p:ph type="ftr" sz="quarter" idx="2"/>
          </p:nvPr>
        </p:nvSpPr>
        <p:spPr>
          <a:xfrm>
            <a:off x="0" y="8685213"/>
            <a:ext cx="2971800" cy="457200"/>
          </a:xfrm>
          <a:prstGeom prst="rect">
            <a:avLst/>
          </a:prstGeom>
        </p:spPr>
        <p:txBody>
          <a:bodyPr vert="horz" rtlCol="0" anchor="b"/>
          <a:lstStyle>
            <a:lvl1pPr algn="l" latinLnBrk="0">
              <a:defRPr lang="zh-TW" sz="1200"/>
            </a:lvl1pPr>
          </a:lstStyle>
          <a:p>
            <a:endParaRPr lang="zh-TW" dirty="0"/>
          </a:p>
        </p:txBody>
      </p:sp>
      <p:sp>
        <p:nvSpPr>
          <p:cNvPr id="5" name="Rectangle 4"/>
          <p:cNvSpPr>
            <a:spLocks noGrp="1"/>
          </p:cNvSpPr>
          <p:nvPr>
            <p:ph type="sldNum" sz="quarter" idx="3"/>
          </p:nvPr>
        </p:nvSpPr>
        <p:spPr>
          <a:xfrm>
            <a:off x="3884613" y="8685213"/>
            <a:ext cx="2971800" cy="457200"/>
          </a:xfrm>
          <a:prstGeom prst="rect">
            <a:avLst/>
          </a:prstGeom>
        </p:spPr>
        <p:txBody>
          <a:bodyPr vert="horz" rtlCol="0" anchor="b"/>
          <a:lstStyle>
            <a:lvl1pPr algn="r" latinLnBrk="0">
              <a:defRPr lang="zh-TW" sz="1200"/>
            </a:lvl1pPr>
          </a:lstStyle>
          <a:p>
            <a:fld id="{7C1C90DE-A98B-4173-B17E-434F189FC4DB}" type="slidenum">
              <a:rPr lang="zh-TW" smtClean="0"/>
              <a:pPr/>
              <a:t>‹#›</a:t>
            </a:fld>
            <a:endParaRPr lang="zh-TW"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TW" sz="1200"/>
            </a:lvl1pPr>
          </a:lstStyle>
          <a:p>
            <a:endParaRPr lang="zh-TW"/>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TW" sz="1200"/>
            </a:lvl1pPr>
          </a:lstStyle>
          <a:p>
            <a:fld id="{193366E8-8A22-4400-BBA2-8D322280A6E8}" type="datetimeFigureOut">
              <a:rPr lang="zh-TW" altLang="en-US"/>
              <a:pPr/>
              <a:t>2023/9/24</a:t>
            </a:fld>
            <a:endParaRPr lang="zh-TW"/>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TW"/>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TW" sz="1200"/>
            </a:lvl1pPr>
          </a:lstStyle>
          <a:p>
            <a:endParaRPr lang="zh-TW"/>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TW" sz="1200"/>
            </a:lvl1pPr>
          </a:lstStyle>
          <a:p>
            <a:fld id="{3792D2CF-A01B-4515-8B40-3DC34258267A}" type="slidenum">
              <a:rPr/>
              <a:pPr/>
              <a:t>‹#›</a:t>
            </a:fld>
            <a:endParaRPr lang="zh-TW"/>
          </a:p>
        </p:txBody>
      </p:sp>
    </p:spTree>
  </p:cSld>
  <p:clrMap bg1="lt1" tx1="dk1" bg2="lt2" tx2="dk2" accent1="accent1" accent2="accent2" accent3="accent3" accent4="accent4" accent5="accent5" accent6="accent6" hlink="hlink" folHlink="folHlink"/>
  <p:notesStyle>
    <a:lvl1pPr marL="0" algn="l" rtl="0" latinLnBrk="0">
      <a:defRPr lang="zh-TW" sz="1200" kern="1200">
        <a:solidFill>
          <a:schemeClr val="tx1"/>
        </a:solidFill>
        <a:latin typeface="+mn-lt"/>
        <a:ea typeface="+mn-ea"/>
        <a:cs typeface="+mn-cs"/>
      </a:defRPr>
    </a:lvl1pPr>
    <a:lvl2pPr marL="457200" algn="l" rtl="0">
      <a:defRPr lang="zh-TW" sz="1200" kern="1200">
        <a:solidFill>
          <a:schemeClr val="tx1"/>
        </a:solidFill>
        <a:latin typeface="+mn-lt"/>
        <a:ea typeface="+mn-ea"/>
        <a:cs typeface="+mn-cs"/>
      </a:defRPr>
    </a:lvl2pPr>
    <a:lvl3pPr marL="914400" algn="l" rtl="0">
      <a:defRPr lang="zh-TW" sz="1200" kern="1200">
        <a:solidFill>
          <a:schemeClr val="tx1"/>
        </a:solidFill>
        <a:latin typeface="+mn-lt"/>
        <a:ea typeface="+mn-ea"/>
        <a:cs typeface="+mn-cs"/>
      </a:defRPr>
    </a:lvl3pPr>
    <a:lvl4pPr marL="1371600" algn="l" rtl="0">
      <a:defRPr lang="zh-TW" sz="1200" kern="1200">
        <a:solidFill>
          <a:schemeClr val="tx1"/>
        </a:solidFill>
        <a:latin typeface="+mn-lt"/>
        <a:ea typeface="+mn-ea"/>
        <a:cs typeface="+mn-cs"/>
      </a:defRPr>
    </a:lvl4pPr>
    <a:lvl5pPr marL="1828800" algn="l" rtl="0">
      <a:defRPr lang="zh-TW" sz="1200" kern="1200">
        <a:solidFill>
          <a:schemeClr val="tx1"/>
        </a:solidFill>
        <a:latin typeface="+mn-lt"/>
        <a:ea typeface="+mn-ea"/>
        <a:cs typeface="+mn-cs"/>
      </a:defRPr>
    </a:lvl5pPr>
    <a:lvl6pPr marL="2286000" algn="l" rtl="0">
      <a:defRPr lang="zh-TW" sz="1200" kern="1200">
        <a:solidFill>
          <a:schemeClr val="tx1"/>
        </a:solidFill>
        <a:latin typeface="+mn-lt"/>
        <a:ea typeface="+mn-ea"/>
        <a:cs typeface="+mn-cs"/>
      </a:defRPr>
    </a:lvl6pPr>
    <a:lvl7pPr marL="2743200" algn="l" rtl="0">
      <a:defRPr lang="zh-TW" sz="1200" kern="1200">
        <a:solidFill>
          <a:schemeClr val="tx1"/>
        </a:solidFill>
        <a:latin typeface="+mn-lt"/>
        <a:ea typeface="+mn-ea"/>
        <a:cs typeface="+mn-cs"/>
      </a:defRPr>
    </a:lvl7pPr>
    <a:lvl8pPr marL="3200400" algn="l" rtl="0">
      <a:defRPr lang="zh-TW" sz="1200" kern="1200">
        <a:solidFill>
          <a:schemeClr val="tx1"/>
        </a:solidFill>
        <a:latin typeface="+mn-lt"/>
        <a:ea typeface="+mn-ea"/>
        <a:cs typeface="+mn-cs"/>
      </a:defRPr>
    </a:lvl8pPr>
    <a:lvl9pPr marL="3657600" algn="l" rtl="0">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3792D2CF-A01B-4515-8B40-3DC34258267A}" type="slidenum">
              <a:rPr lang="en-US" altLang="zh-TW" smtClean="0"/>
              <a:pPr/>
              <a:t>1</a:t>
            </a:fld>
            <a:endParaRPr lang="zh-TW"/>
          </a:p>
        </p:txBody>
      </p:sp>
    </p:spTree>
    <p:extLst>
      <p:ext uri="{BB962C8B-B14F-4D97-AF65-F5344CB8AC3E}">
        <p14:creationId xmlns:p14="http://schemas.microsoft.com/office/powerpoint/2010/main" val="3283075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3792D2CF-A01B-4515-8B40-3DC34258267A}" type="slidenum">
              <a:rPr lang="en-US" altLang="zh-TW" smtClean="0"/>
              <a:pPr/>
              <a:t>34</a:t>
            </a:fld>
            <a:endParaRPr lang="zh-TW"/>
          </a:p>
        </p:txBody>
      </p:sp>
    </p:spTree>
    <p:extLst>
      <p:ext uri="{BB962C8B-B14F-4D97-AF65-F5344CB8AC3E}">
        <p14:creationId xmlns:p14="http://schemas.microsoft.com/office/powerpoint/2010/main" val="3009983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3792D2CF-A01B-4515-8B40-3DC34258267A}" type="slidenum">
              <a:rPr lang="en-US" altLang="zh-TW" smtClean="0"/>
              <a:pPr/>
              <a:t>3</a:t>
            </a:fld>
            <a:endParaRPr lang="zh-TW"/>
          </a:p>
        </p:txBody>
      </p:sp>
    </p:spTree>
    <p:extLst>
      <p:ext uri="{BB962C8B-B14F-4D97-AF65-F5344CB8AC3E}">
        <p14:creationId xmlns:p14="http://schemas.microsoft.com/office/powerpoint/2010/main" val="1751744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3792D2CF-A01B-4515-8B40-3DC34258267A}" type="slidenum">
              <a:rPr lang="en-US" altLang="zh-TW" smtClean="0"/>
              <a:pPr/>
              <a:t>16</a:t>
            </a:fld>
            <a:endParaRPr lang="zh-TW"/>
          </a:p>
        </p:txBody>
      </p:sp>
    </p:spTree>
    <p:extLst>
      <p:ext uri="{BB962C8B-B14F-4D97-AF65-F5344CB8AC3E}">
        <p14:creationId xmlns:p14="http://schemas.microsoft.com/office/powerpoint/2010/main" val="117827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3792D2CF-A01B-4515-8B40-3DC34258267A}" type="slidenum">
              <a:rPr lang="en-US" altLang="zh-TW" smtClean="0"/>
              <a:pPr/>
              <a:t>20</a:t>
            </a:fld>
            <a:endParaRPr lang="zh-TW"/>
          </a:p>
        </p:txBody>
      </p:sp>
    </p:spTree>
    <p:extLst>
      <p:ext uri="{BB962C8B-B14F-4D97-AF65-F5344CB8AC3E}">
        <p14:creationId xmlns:p14="http://schemas.microsoft.com/office/powerpoint/2010/main" val="155259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3792D2CF-A01B-4515-8B40-3DC34258267A}" type="slidenum">
              <a:rPr lang="en-US" altLang="zh-TW" smtClean="0"/>
              <a:pPr/>
              <a:t>24</a:t>
            </a:fld>
            <a:endParaRPr lang="zh-TW"/>
          </a:p>
        </p:txBody>
      </p:sp>
    </p:spTree>
    <p:extLst>
      <p:ext uri="{BB962C8B-B14F-4D97-AF65-F5344CB8AC3E}">
        <p14:creationId xmlns:p14="http://schemas.microsoft.com/office/powerpoint/2010/main" val="1819368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3792D2CF-A01B-4515-8B40-3DC34258267A}" type="slidenum">
              <a:rPr lang="en-US" altLang="zh-TW" smtClean="0"/>
              <a:pPr/>
              <a:t>25</a:t>
            </a:fld>
            <a:endParaRPr lang="zh-TW"/>
          </a:p>
        </p:txBody>
      </p:sp>
    </p:spTree>
    <p:extLst>
      <p:ext uri="{BB962C8B-B14F-4D97-AF65-F5344CB8AC3E}">
        <p14:creationId xmlns:p14="http://schemas.microsoft.com/office/powerpoint/2010/main" val="2677293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3792D2CF-A01B-4515-8B40-3DC34258267A}" type="slidenum">
              <a:rPr lang="en-US" altLang="zh-TW" smtClean="0"/>
              <a:pPr/>
              <a:t>29</a:t>
            </a:fld>
            <a:endParaRPr lang="zh-TW"/>
          </a:p>
        </p:txBody>
      </p:sp>
    </p:spTree>
    <p:extLst>
      <p:ext uri="{BB962C8B-B14F-4D97-AF65-F5344CB8AC3E}">
        <p14:creationId xmlns:p14="http://schemas.microsoft.com/office/powerpoint/2010/main" val="339859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3792D2CF-A01B-4515-8B40-3DC34258267A}" type="slidenum">
              <a:rPr lang="en-US" altLang="zh-TW" smtClean="0"/>
              <a:pPr/>
              <a:t>30</a:t>
            </a:fld>
            <a:endParaRPr lang="zh-TW"/>
          </a:p>
        </p:txBody>
      </p:sp>
    </p:spTree>
    <p:extLst>
      <p:ext uri="{BB962C8B-B14F-4D97-AF65-F5344CB8AC3E}">
        <p14:creationId xmlns:p14="http://schemas.microsoft.com/office/powerpoint/2010/main" val="3149292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3792D2CF-A01B-4515-8B40-3DC34258267A}" type="slidenum">
              <a:rPr lang="en-US" altLang="zh-TW" smtClean="0"/>
              <a:pPr/>
              <a:t>32</a:t>
            </a:fld>
            <a:endParaRPr lang="zh-TW"/>
          </a:p>
        </p:txBody>
      </p:sp>
    </p:spTree>
    <p:extLst>
      <p:ext uri="{BB962C8B-B14F-4D97-AF65-F5344CB8AC3E}">
        <p14:creationId xmlns:p14="http://schemas.microsoft.com/office/powerpoint/2010/main" val="36989068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userDrawn="1"/>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userDrawn="1"/>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1" name="Shape 20"/>
          <p:cNvSpPr>
            <a:spLocks noGrp="1"/>
          </p:cNvSpPr>
          <p:nvPr>
            <p:ph type="title"/>
          </p:nvPr>
        </p:nvSpPr>
        <p:spPr>
          <a:xfrm>
            <a:off x="704850" y="4495800"/>
            <a:ext cx="7772400" cy="1362075"/>
          </a:xfrm>
          <a:prstGeom prst="rect">
            <a:avLst/>
          </a:prstGeom>
        </p:spPr>
        <p:txBody>
          <a:bodyPr anchor="t"/>
          <a:lstStyle>
            <a:lvl1pPr algn="ctr" latinLnBrk="0">
              <a:defRPr lang="zh-TW" sz="4000" b="0" cap="none" baseline="0">
                <a:solidFill>
                  <a:schemeClr val="tx1"/>
                </a:solidFill>
                <a:effectLst>
                  <a:outerShdw blurRad="50800" dist="50800" dir="2700000" algn="tl" rotWithShape="0">
                    <a:srgbClr val="000000">
                      <a:alpha val="43137"/>
                    </a:srgbClr>
                  </a:outerShdw>
                </a:effectLst>
              </a:defRPr>
            </a:lvl1pPr>
          </a:lstStyle>
          <a:p>
            <a:r>
              <a:rPr lang="zh-TW" altLang="en-US" dirty="0"/>
              <a:t>按一下以編輯母片標題樣式</a:t>
            </a:r>
            <a:endParaRPr lang="zh-TW" dirty="0"/>
          </a:p>
        </p:txBody>
      </p:sp>
      <p:sp>
        <p:nvSpPr>
          <p:cNvPr id="3" name="Shape 2"/>
          <p:cNvSpPr>
            <a:spLocks noGrp="1"/>
          </p:cNvSpPr>
          <p:nvPr>
            <p:ph type="subTitle" idx="1"/>
          </p:nvPr>
        </p:nvSpPr>
        <p:spPr>
          <a:xfrm>
            <a:off x="1371600" y="2667000"/>
            <a:ext cx="6400800" cy="1752600"/>
          </a:xfrm>
        </p:spPr>
        <p:txBody>
          <a:bodyPr anchor="b" anchorCtr="0"/>
          <a:lstStyle>
            <a:lvl1pPr marL="0" indent="0" algn="ctr" latinLnBrk="0">
              <a:buNone/>
              <a:defRPr lang="zh-TW">
                <a:solidFill>
                  <a:schemeClr val="bg2"/>
                </a:solidFill>
                <a:effectLst/>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按一下以編輯母片副標題樣式</a:t>
            </a:r>
            <a:endParaRPr 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物件">
    <p:bg>
      <p:bgRef idx="1002">
        <a:schemeClr val="bg2"/>
      </p:bgRef>
    </p:bg>
    <p:spTree>
      <p:nvGrpSpPr>
        <p:cNvPr id="1" name=""/>
        <p:cNvGrpSpPr/>
        <p:nvPr/>
      </p:nvGrpSpPr>
      <p:grpSpPr>
        <a:xfrm>
          <a:off x="0" y="0"/>
          <a:ext cx="0" cy="0"/>
          <a:chOff x="0" y="0"/>
          <a:chExt cx="0" cy="0"/>
        </a:xfrm>
      </p:grpSpPr>
      <p:sp>
        <p:nvSpPr>
          <p:cNvPr id="3" name="Shape 2"/>
          <p:cNvSpPr>
            <a:spLocks noGrp="1"/>
          </p:cNvSpPr>
          <p:nvPr>
            <p:ph idx="1"/>
          </p:nvPr>
        </p:nvSpPr>
        <p:spPr>
          <a:xfrm>
            <a:off x="179512" y="1484784"/>
            <a:ext cx="8784976" cy="5373216"/>
          </a:xfrm>
        </p:spPr>
        <p:txBody>
          <a:bodyPr/>
          <a:lstStyle>
            <a:lvl1pPr>
              <a:defRPr sz="4000" b="1">
                <a:latin typeface="微軟正黑體" panose="020B0604030504040204" pitchFamily="34" charset="-120"/>
                <a:ea typeface="微軟正黑體" panose="020B0604030504040204" pitchFamily="34" charset="-120"/>
              </a:defRPr>
            </a:lvl1pPr>
            <a:lvl2pPr>
              <a:defRPr sz="3600" b="1">
                <a:latin typeface="微軟正黑體" panose="020B0604030504040204" pitchFamily="34" charset="-120"/>
                <a:ea typeface="微軟正黑體" panose="020B0604030504040204" pitchFamily="34" charset="-120"/>
              </a:defRPr>
            </a:lvl2pPr>
            <a:lvl3pPr>
              <a:defRPr sz="3200" b="1">
                <a:latin typeface="微軟正黑體" panose="020B0604030504040204" pitchFamily="34" charset="-120"/>
                <a:ea typeface="微軟正黑體" panose="020B0604030504040204" pitchFamily="34" charset="-120"/>
              </a:defRPr>
            </a:lvl3pPr>
            <a:lvl4pPr>
              <a:defRPr sz="2800" b="1">
                <a:latin typeface="微軟正黑體" panose="020B0604030504040204" pitchFamily="34" charset="-120"/>
                <a:ea typeface="微軟正黑體" panose="020B0604030504040204" pitchFamily="34" charset="-120"/>
              </a:defRPr>
            </a:lvl4pPr>
            <a:lvl5pPr>
              <a:defRPr sz="2800" b="1">
                <a:latin typeface="微軟正黑體" panose="020B0604030504040204" pitchFamily="34" charset="-12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zh-TW" dirty="0"/>
          </a:p>
        </p:txBody>
      </p:sp>
      <p:sp>
        <p:nvSpPr>
          <p:cNvPr id="4" name="Shape 3"/>
          <p:cNvSpPr>
            <a:spLocks noGrp="1"/>
          </p:cNvSpPr>
          <p:nvPr>
            <p:ph type="dt" sz="half" idx="10"/>
          </p:nvPr>
        </p:nvSpPr>
        <p:spPr/>
        <p:txBody>
          <a:bodyPr/>
          <a:lstStyle/>
          <a:p>
            <a:fld id="{6C70D0AA-A564-40E6-BDF9-FE3371FD07B4}" type="datetimeFigureOut">
              <a:rPr lang="zh-TW" altLang="en-US"/>
              <a:pPr/>
              <a:t>2023/9/24</a:t>
            </a:fld>
            <a:endParaRPr lang="zh-TW"/>
          </a:p>
        </p:txBody>
      </p:sp>
      <p:sp>
        <p:nvSpPr>
          <p:cNvPr id="5" name="Shape 4"/>
          <p:cNvSpPr>
            <a:spLocks noGrp="1"/>
          </p:cNvSpPr>
          <p:nvPr>
            <p:ph type="ftr" sz="quarter" idx="11"/>
          </p:nvPr>
        </p:nvSpPr>
        <p:spPr/>
        <p:txBody>
          <a:bodyPr/>
          <a:lstStyle/>
          <a:p>
            <a:endParaRPr lang="zh-TW"/>
          </a:p>
        </p:txBody>
      </p:sp>
      <p:sp>
        <p:nvSpPr>
          <p:cNvPr id="6" name="Shape 5"/>
          <p:cNvSpPr>
            <a:spLocks noGrp="1"/>
          </p:cNvSpPr>
          <p:nvPr>
            <p:ph type="sldNum" sz="quarter" idx="12"/>
          </p:nvPr>
        </p:nvSpPr>
        <p:spPr/>
        <p:txBody>
          <a:bodyPr/>
          <a:lstStyle/>
          <a:p>
            <a:fld id="{561D2430-FB11-4C87-BF1D-6F488A17F237}" type="slidenum">
              <a:rPr/>
              <a:pPr/>
              <a:t>‹#›</a:t>
            </a:fld>
            <a:endParaRPr lang="zh-TW"/>
          </a:p>
        </p:txBody>
      </p:sp>
      <p:sp>
        <p:nvSpPr>
          <p:cNvPr id="7" name="Rectangle 6"/>
          <p:cNvSpPr>
            <a:spLocks noGrp="1"/>
          </p:cNvSpPr>
          <p:nvPr>
            <p:ph type="title"/>
          </p:nvPr>
        </p:nvSpPr>
        <p:spPr>
          <a:xfrm>
            <a:off x="0" y="152400"/>
            <a:ext cx="8964488" cy="1265238"/>
          </a:xfrm>
        </p:spPr>
        <p:txBody>
          <a:bodyPr>
            <a:normAutofit/>
          </a:bodyPr>
          <a:lstStyle>
            <a:lvl1pPr algn="ctr">
              <a:defRPr sz="4800" b="1">
                <a:latin typeface="微軟正黑體" panose="020B0604030504040204" pitchFamily="34" charset="-120"/>
                <a:ea typeface="微軟正黑體" panose="020B0604030504040204" pitchFamily="34" charset="-120"/>
              </a:defRPr>
            </a:lvl1pPr>
          </a:lstStyle>
          <a:p>
            <a:r>
              <a:rPr lang="zh-TW" altLang="en-US" dirty="0"/>
              <a:t>按一下以編輯母片標題樣式</a:t>
            </a:r>
            <a:endParaRPr lang="zh-TW"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5574" cy="6858000"/>
            <a:chOff x="-1574" y="0"/>
            <a:chExt cx="9145574" cy="6858000"/>
          </a:xfrm>
        </p:grpSpPr>
        <p:sp>
          <p:nvSpPr>
            <p:cNvPr id="18" name="Rectangle 17"/>
            <p:cNvSpPr/>
            <p:nvPr userDrawn="1"/>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userDrawn="1"/>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userDrawn="1"/>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 name="Shape 1"/>
          <p:cNvSpPr>
            <a:spLocks noGrp="1"/>
          </p:cNvSpPr>
          <p:nvPr>
            <p:ph type="title"/>
          </p:nvPr>
        </p:nvSpPr>
        <p:spPr>
          <a:xfrm>
            <a:off x="722313" y="4505325"/>
            <a:ext cx="7772400" cy="1362075"/>
          </a:xfrm>
          <a:prstGeom prst="rect">
            <a:avLst/>
          </a:prstGeom>
        </p:spPr>
        <p:txBody>
          <a:bodyPr anchor="t"/>
          <a:lstStyle>
            <a:lvl1pPr algn="ctr" latinLnBrk="0">
              <a:defRPr lang="zh-TW" sz="4000" b="0" cap="none" baseline="0">
                <a:solidFill>
                  <a:schemeClr val="tx1"/>
                </a:solidFill>
                <a:effectLst>
                  <a:outerShdw blurRad="50800" dist="50800" dir="2700000" algn="tl" rotWithShape="0">
                    <a:srgbClr val="000000">
                      <a:alpha val="43137"/>
                    </a:srgbClr>
                  </a:outerShdw>
                </a:effectLst>
              </a:defRPr>
            </a:lvl1pPr>
          </a:lstStyle>
          <a:p>
            <a:r>
              <a:rPr lang="zh-TW" altLang="en-US"/>
              <a:t>按一下以編輯母片標題樣式</a:t>
            </a:r>
            <a:endParaRPr lang="zh-TW"/>
          </a:p>
        </p:txBody>
      </p:sp>
      <p:sp>
        <p:nvSpPr>
          <p:cNvPr id="3" name="Shape 2"/>
          <p:cNvSpPr>
            <a:spLocks noGrp="1"/>
          </p:cNvSpPr>
          <p:nvPr>
            <p:ph type="body" idx="1"/>
          </p:nvPr>
        </p:nvSpPr>
        <p:spPr>
          <a:xfrm>
            <a:off x="722313" y="2906713"/>
            <a:ext cx="7772400" cy="1500187"/>
          </a:xfrm>
        </p:spPr>
        <p:txBody>
          <a:bodyPr anchor="b"/>
          <a:lstStyle>
            <a:lvl1pPr marL="0" indent="0" algn="ctr" latinLnBrk="0">
              <a:buNone/>
              <a:defRPr lang="zh-TW" sz="2800">
                <a:solidFill>
                  <a:schemeClr val="tx1"/>
                </a:solidFill>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兩項物件">
    <p:spTree>
      <p:nvGrpSpPr>
        <p:cNvPr id="1" name=""/>
        <p:cNvGrpSpPr/>
        <p:nvPr/>
      </p:nvGrpSpPr>
      <p:grpSpPr>
        <a:xfrm>
          <a:off x="0" y="0"/>
          <a:ext cx="0" cy="0"/>
          <a:chOff x="0" y="0"/>
          <a:chExt cx="0" cy="0"/>
        </a:xfrm>
      </p:grpSpPr>
      <p:sp>
        <p:nvSpPr>
          <p:cNvPr id="3" name="Shape 2"/>
          <p:cNvSpPr>
            <a:spLocks noGrp="1"/>
          </p:cNvSpPr>
          <p:nvPr>
            <p:ph sz="half" idx="1"/>
          </p:nvPr>
        </p:nvSpPr>
        <p:spPr>
          <a:xfrm>
            <a:off x="457200" y="1600200"/>
            <a:ext cx="4038600" cy="4525963"/>
          </a:xfrm>
        </p:spPr>
        <p:txBody>
          <a:bodyPr/>
          <a:lstStyle>
            <a:lvl1pPr latinLnBrk="0">
              <a:defRPr lang="zh-TW" sz="2800"/>
            </a:lvl1pPr>
            <a:lvl2pPr>
              <a:defRPr lang="zh-TW" sz="2400"/>
            </a:lvl2pPr>
            <a:lvl3pPr>
              <a:defRPr lang="zh-TW" sz="2000"/>
            </a:lvl3pPr>
            <a:lvl4pPr>
              <a:defRPr lang="zh-TW" sz="1800"/>
            </a:lvl4pPr>
            <a:lvl5pPr>
              <a:defRPr lang="zh-TW" sz="1800"/>
            </a:lvl5pPr>
            <a:lvl6pPr>
              <a:defRPr lang="zh-TW" sz="1800"/>
            </a:lvl6pPr>
            <a:lvl7pPr>
              <a:defRPr lang="zh-TW" sz="1800"/>
            </a:lvl7pPr>
            <a:lvl8pPr>
              <a:defRPr lang="zh-TW" sz="1800"/>
            </a:lvl8pPr>
            <a:lvl9pPr>
              <a:defRPr lang="zh-TW"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Shape 3"/>
          <p:cNvSpPr>
            <a:spLocks noGrp="1"/>
          </p:cNvSpPr>
          <p:nvPr>
            <p:ph sz="half" idx="2"/>
          </p:nvPr>
        </p:nvSpPr>
        <p:spPr>
          <a:xfrm>
            <a:off x="4648200" y="1600200"/>
            <a:ext cx="4038600" cy="4525963"/>
          </a:xfrm>
        </p:spPr>
        <p:txBody>
          <a:bodyPr/>
          <a:lstStyle>
            <a:lvl1pPr latinLnBrk="0">
              <a:defRPr lang="zh-TW" sz="2800"/>
            </a:lvl1pPr>
            <a:lvl2pPr>
              <a:defRPr lang="zh-TW" sz="2400"/>
            </a:lvl2pPr>
            <a:lvl3pPr>
              <a:defRPr lang="zh-TW" sz="2000"/>
            </a:lvl3pPr>
            <a:lvl4pPr>
              <a:defRPr lang="zh-TW" sz="1800"/>
            </a:lvl4pPr>
            <a:lvl5pPr>
              <a:defRPr lang="zh-TW" sz="1800"/>
            </a:lvl5pPr>
            <a:lvl6pPr>
              <a:defRPr lang="zh-TW" sz="1800"/>
            </a:lvl6pPr>
            <a:lvl7pPr>
              <a:defRPr lang="zh-TW" sz="1800"/>
            </a:lvl7pPr>
            <a:lvl8pPr>
              <a:defRPr lang="zh-TW" sz="1800"/>
            </a:lvl8pPr>
            <a:lvl9pPr>
              <a:defRPr lang="zh-TW"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5" name="Shape 4"/>
          <p:cNvSpPr>
            <a:spLocks noGrp="1"/>
          </p:cNvSpPr>
          <p:nvPr>
            <p:ph type="dt" sz="half" idx="10"/>
          </p:nvPr>
        </p:nvSpPr>
        <p:spPr/>
        <p:txBody>
          <a:bodyPr/>
          <a:lstStyle/>
          <a:p>
            <a:fld id="{6C70D0AA-A564-40E6-BDF9-FE3371FD07B4}" type="datetimeFigureOut">
              <a:rPr lang="zh-TW" altLang="en-US"/>
              <a:pPr/>
              <a:t>2023/9/24</a:t>
            </a:fld>
            <a:endParaRPr lang="zh-TW"/>
          </a:p>
        </p:txBody>
      </p:sp>
      <p:sp>
        <p:nvSpPr>
          <p:cNvPr id="6" name="Shape 5"/>
          <p:cNvSpPr>
            <a:spLocks noGrp="1"/>
          </p:cNvSpPr>
          <p:nvPr>
            <p:ph type="ftr" sz="quarter" idx="11"/>
          </p:nvPr>
        </p:nvSpPr>
        <p:spPr/>
        <p:txBody>
          <a:bodyPr/>
          <a:lstStyle/>
          <a:p>
            <a:endParaRPr lang="zh-TW"/>
          </a:p>
        </p:txBody>
      </p:sp>
      <p:sp>
        <p:nvSpPr>
          <p:cNvPr id="7" name="Shape 6"/>
          <p:cNvSpPr>
            <a:spLocks noGrp="1"/>
          </p:cNvSpPr>
          <p:nvPr>
            <p:ph type="sldNum" sz="quarter" idx="12"/>
          </p:nvPr>
        </p:nvSpPr>
        <p:spPr/>
        <p:txBody>
          <a:bodyPr/>
          <a:lstStyle/>
          <a:p>
            <a:fld id="{561D2430-FB11-4C87-BF1D-6F488A17F237}" type="slidenum">
              <a:rPr/>
              <a:pPr/>
              <a:t>‹#›</a:t>
            </a:fld>
            <a:endParaRPr lang="zh-TW"/>
          </a:p>
        </p:txBody>
      </p:sp>
      <p:sp>
        <p:nvSpPr>
          <p:cNvPr id="8" name="Rectangle 7"/>
          <p:cNvSpPr>
            <a:spLocks noGrp="1"/>
          </p:cNvSpPr>
          <p:nvPr>
            <p:ph type="title"/>
          </p:nvPr>
        </p:nvSpPr>
        <p:spPr/>
        <p:txBody>
          <a:bodyPr/>
          <a:lstStyle/>
          <a:p>
            <a:r>
              <a:rPr lang="zh-TW" altLang="en-US"/>
              <a:t>按一下以編輯母片標題樣式</a:t>
            </a:r>
            <a:endParaRPr 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對照">
    <p:spTree>
      <p:nvGrpSpPr>
        <p:cNvPr id="1" name=""/>
        <p:cNvGrpSpPr/>
        <p:nvPr/>
      </p:nvGrpSpPr>
      <p:grpSpPr>
        <a:xfrm>
          <a:off x="0" y="0"/>
          <a:ext cx="0" cy="0"/>
          <a:chOff x="0" y="0"/>
          <a:chExt cx="0" cy="0"/>
        </a:xfrm>
      </p:grpSpPr>
      <p:sp>
        <p:nvSpPr>
          <p:cNvPr id="3" name="Shape 2"/>
          <p:cNvSpPr>
            <a:spLocks noGrp="1"/>
          </p:cNvSpPr>
          <p:nvPr>
            <p:ph type="body" idx="1"/>
          </p:nvPr>
        </p:nvSpPr>
        <p:spPr>
          <a:xfrm>
            <a:off x="457200" y="1535113"/>
            <a:ext cx="4040188" cy="639762"/>
          </a:xfrm>
        </p:spPr>
        <p:txBody>
          <a:bodyPr anchor="b"/>
          <a:lstStyle>
            <a:lvl1pPr marL="0" indent="0" latinLnBrk="0">
              <a:buNone/>
              <a:defRPr lang="zh-TW" sz="2400" b="0">
                <a:solidFill>
                  <a:schemeClr val="tx2"/>
                </a:solidFill>
              </a:defRPr>
            </a:lvl1pPr>
            <a:lvl2pPr marL="457200" indent="0">
              <a:buNone/>
              <a:defRPr lang="zh-TW" sz="2000" b="1"/>
            </a:lvl2pPr>
            <a:lvl3pPr marL="914400" indent="0">
              <a:buNone/>
              <a:defRPr lang="zh-TW" sz="1800" b="1"/>
            </a:lvl3pPr>
            <a:lvl4pPr marL="1371600" indent="0">
              <a:buNone/>
              <a:defRPr lang="zh-TW" sz="1600" b="1"/>
            </a:lvl4pPr>
            <a:lvl5pPr marL="1828800" indent="0">
              <a:buNone/>
              <a:defRPr lang="zh-TW" sz="1600" b="1"/>
            </a:lvl5pPr>
            <a:lvl6pPr marL="2286000" indent="0">
              <a:buNone/>
              <a:defRPr lang="zh-TW" sz="1600" b="1"/>
            </a:lvl6pPr>
            <a:lvl7pPr marL="2743200" indent="0">
              <a:buNone/>
              <a:defRPr lang="zh-TW" sz="1600" b="1"/>
            </a:lvl7pPr>
            <a:lvl8pPr marL="3200400" indent="0">
              <a:buNone/>
              <a:defRPr lang="zh-TW" sz="1600" b="1"/>
            </a:lvl8pPr>
            <a:lvl9pPr marL="3657600" indent="0">
              <a:buNone/>
              <a:defRPr lang="zh-TW" sz="1600" b="1"/>
            </a:lvl9pPr>
          </a:lstStyle>
          <a:p>
            <a:pPr lvl="0"/>
            <a:r>
              <a:rPr lang="zh-TW" altLang="en-US"/>
              <a:t>按一下以編輯母片文字樣式</a:t>
            </a:r>
          </a:p>
        </p:txBody>
      </p:sp>
      <p:sp>
        <p:nvSpPr>
          <p:cNvPr id="4" name="Shape 3"/>
          <p:cNvSpPr>
            <a:spLocks noGrp="1"/>
          </p:cNvSpPr>
          <p:nvPr>
            <p:ph sz="half" idx="2"/>
          </p:nvPr>
        </p:nvSpPr>
        <p:spPr>
          <a:xfrm>
            <a:off x="457200" y="2174875"/>
            <a:ext cx="4040188" cy="3951288"/>
          </a:xfrm>
        </p:spPr>
        <p:txBody>
          <a:bodyPr/>
          <a:lstStyle>
            <a:lvl1pPr latinLnBrk="0">
              <a:defRPr lang="zh-TW" sz="2400"/>
            </a:lvl1pPr>
            <a:lvl2pPr>
              <a:defRPr lang="zh-TW" sz="2000"/>
            </a:lvl2pPr>
            <a:lvl3pPr>
              <a:defRPr lang="zh-TW" sz="1800"/>
            </a:lvl3pPr>
            <a:lvl4pPr>
              <a:defRPr lang="zh-TW" sz="1600"/>
            </a:lvl4pPr>
            <a:lvl5pPr>
              <a:defRPr lang="zh-TW" sz="1600"/>
            </a:lvl5pPr>
            <a:lvl6pPr>
              <a:defRPr lang="zh-TW" sz="1600"/>
            </a:lvl6pPr>
            <a:lvl7pPr>
              <a:defRPr lang="zh-TW" sz="1600"/>
            </a:lvl7pPr>
            <a:lvl8pPr>
              <a:defRPr lang="zh-TW" sz="1600"/>
            </a:lvl8pPr>
            <a:lvl9pPr>
              <a:defRPr lang="zh-TW"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5" name="Shape 4"/>
          <p:cNvSpPr>
            <a:spLocks noGrp="1"/>
          </p:cNvSpPr>
          <p:nvPr>
            <p:ph type="body" sz="quarter" idx="3"/>
          </p:nvPr>
        </p:nvSpPr>
        <p:spPr>
          <a:xfrm>
            <a:off x="4645025" y="1535113"/>
            <a:ext cx="4041775" cy="639762"/>
          </a:xfrm>
        </p:spPr>
        <p:txBody>
          <a:bodyPr anchor="b"/>
          <a:lstStyle>
            <a:lvl1pPr marL="0" indent="0" latinLnBrk="0">
              <a:buNone/>
              <a:defRPr lang="zh-TW" sz="2400" b="0">
                <a:solidFill>
                  <a:schemeClr val="tx2"/>
                </a:solidFill>
              </a:defRPr>
            </a:lvl1pPr>
            <a:lvl2pPr marL="457200" indent="0">
              <a:buNone/>
              <a:defRPr lang="zh-TW" sz="2000" b="1"/>
            </a:lvl2pPr>
            <a:lvl3pPr marL="914400" indent="0">
              <a:buNone/>
              <a:defRPr lang="zh-TW" sz="1800" b="1"/>
            </a:lvl3pPr>
            <a:lvl4pPr marL="1371600" indent="0">
              <a:buNone/>
              <a:defRPr lang="zh-TW" sz="1600" b="1"/>
            </a:lvl4pPr>
            <a:lvl5pPr marL="1828800" indent="0">
              <a:buNone/>
              <a:defRPr lang="zh-TW" sz="1600" b="1"/>
            </a:lvl5pPr>
            <a:lvl6pPr marL="2286000" indent="0">
              <a:buNone/>
              <a:defRPr lang="zh-TW" sz="1600" b="1"/>
            </a:lvl6pPr>
            <a:lvl7pPr marL="2743200" indent="0">
              <a:buNone/>
              <a:defRPr lang="zh-TW" sz="1600" b="1"/>
            </a:lvl7pPr>
            <a:lvl8pPr marL="3200400" indent="0">
              <a:buNone/>
              <a:defRPr lang="zh-TW" sz="1600" b="1"/>
            </a:lvl8pPr>
            <a:lvl9pPr marL="3657600" indent="0">
              <a:buNone/>
              <a:defRPr lang="zh-TW" sz="1600" b="1"/>
            </a:lvl9pPr>
          </a:lstStyle>
          <a:p>
            <a:pPr lvl="0"/>
            <a:r>
              <a:rPr lang="zh-TW" altLang="en-US"/>
              <a:t>按一下以編輯母片文字樣式</a:t>
            </a:r>
          </a:p>
        </p:txBody>
      </p:sp>
      <p:sp>
        <p:nvSpPr>
          <p:cNvPr id="6" name="Shape 5"/>
          <p:cNvSpPr>
            <a:spLocks noGrp="1"/>
          </p:cNvSpPr>
          <p:nvPr>
            <p:ph sz="quarter" idx="4"/>
          </p:nvPr>
        </p:nvSpPr>
        <p:spPr>
          <a:xfrm>
            <a:off x="4645025" y="2174875"/>
            <a:ext cx="4041775" cy="3951288"/>
          </a:xfrm>
        </p:spPr>
        <p:txBody>
          <a:bodyPr/>
          <a:lstStyle>
            <a:lvl1pPr latinLnBrk="0">
              <a:defRPr lang="zh-TW" sz="2400"/>
            </a:lvl1pPr>
            <a:lvl2pPr>
              <a:defRPr lang="zh-TW" sz="2000"/>
            </a:lvl2pPr>
            <a:lvl3pPr>
              <a:defRPr lang="zh-TW" sz="1800"/>
            </a:lvl3pPr>
            <a:lvl4pPr>
              <a:defRPr lang="zh-TW" sz="1600"/>
            </a:lvl4pPr>
            <a:lvl5pPr>
              <a:defRPr lang="zh-TW" sz="1600"/>
            </a:lvl5pPr>
            <a:lvl6pPr>
              <a:defRPr lang="zh-TW" sz="1600"/>
            </a:lvl6pPr>
            <a:lvl7pPr>
              <a:defRPr lang="zh-TW" sz="1600"/>
            </a:lvl7pPr>
            <a:lvl8pPr>
              <a:defRPr lang="zh-TW" sz="1600"/>
            </a:lvl8pPr>
            <a:lvl9pPr>
              <a:defRPr lang="zh-TW"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7" name="Shape 6"/>
          <p:cNvSpPr>
            <a:spLocks noGrp="1"/>
          </p:cNvSpPr>
          <p:nvPr>
            <p:ph type="dt" sz="half" idx="10"/>
          </p:nvPr>
        </p:nvSpPr>
        <p:spPr/>
        <p:txBody>
          <a:bodyPr/>
          <a:lstStyle/>
          <a:p>
            <a:fld id="{6C70D0AA-A564-40E6-BDF9-FE3371FD07B4}" type="datetimeFigureOut">
              <a:rPr lang="zh-TW" altLang="en-US"/>
              <a:pPr/>
              <a:t>2023/9/24</a:t>
            </a:fld>
            <a:endParaRPr lang="zh-TW"/>
          </a:p>
        </p:txBody>
      </p:sp>
      <p:sp>
        <p:nvSpPr>
          <p:cNvPr id="8" name="Shape 7"/>
          <p:cNvSpPr>
            <a:spLocks noGrp="1"/>
          </p:cNvSpPr>
          <p:nvPr>
            <p:ph type="ftr" sz="quarter" idx="11"/>
          </p:nvPr>
        </p:nvSpPr>
        <p:spPr/>
        <p:txBody>
          <a:bodyPr/>
          <a:lstStyle/>
          <a:p>
            <a:endParaRPr lang="zh-TW"/>
          </a:p>
        </p:txBody>
      </p:sp>
      <p:sp>
        <p:nvSpPr>
          <p:cNvPr id="9" name="Shape 8"/>
          <p:cNvSpPr>
            <a:spLocks noGrp="1"/>
          </p:cNvSpPr>
          <p:nvPr>
            <p:ph type="sldNum" sz="quarter" idx="12"/>
          </p:nvPr>
        </p:nvSpPr>
        <p:spPr/>
        <p:txBody>
          <a:bodyPr/>
          <a:lstStyle/>
          <a:p>
            <a:fld id="{561D2430-FB11-4C87-BF1D-6F488A17F237}" type="slidenum">
              <a:rPr/>
              <a:pPr/>
              <a:t>‹#›</a:t>
            </a:fld>
            <a:endParaRPr lang="zh-TW"/>
          </a:p>
        </p:txBody>
      </p:sp>
      <p:sp>
        <p:nvSpPr>
          <p:cNvPr id="10" name="Rectangle 9"/>
          <p:cNvSpPr>
            <a:spLocks noGrp="1"/>
          </p:cNvSpPr>
          <p:nvPr>
            <p:ph type="title"/>
          </p:nvPr>
        </p:nvSpPr>
        <p:spPr/>
        <p:txBody>
          <a:bodyPr/>
          <a:lstStyle/>
          <a:p>
            <a:r>
              <a:rPr lang="zh-TW" altLang="en-US"/>
              <a:t>按一下以編輯母片標題樣式</a:t>
            </a:r>
            <a:endParaRPr 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Shape 2"/>
          <p:cNvSpPr>
            <a:spLocks noGrp="1"/>
          </p:cNvSpPr>
          <p:nvPr>
            <p:ph type="dt" sz="half" idx="10"/>
          </p:nvPr>
        </p:nvSpPr>
        <p:spPr/>
        <p:txBody>
          <a:bodyPr/>
          <a:lstStyle/>
          <a:p>
            <a:fld id="{6C70D0AA-A564-40E6-BDF9-FE3371FD07B4}" type="datetimeFigureOut">
              <a:rPr lang="zh-TW" altLang="en-US"/>
              <a:pPr/>
              <a:t>2023/9/24</a:t>
            </a:fld>
            <a:endParaRPr lang="zh-TW"/>
          </a:p>
        </p:txBody>
      </p:sp>
      <p:sp>
        <p:nvSpPr>
          <p:cNvPr id="4" name="Shape 3"/>
          <p:cNvSpPr>
            <a:spLocks noGrp="1"/>
          </p:cNvSpPr>
          <p:nvPr>
            <p:ph type="ftr" sz="quarter" idx="11"/>
          </p:nvPr>
        </p:nvSpPr>
        <p:spPr/>
        <p:txBody>
          <a:bodyPr/>
          <a:lstStyle/>
          <a:p>
            <a:endParaRPr lang="zh-TW"/>
          </a:p>
        </p:txBody>
      </p:sp>
      <p:sp>
        <p:nvSpPr>
          <p:cNvPr id="5" name="Shape 4"/>
          <p:cNvSpPr>
            <a:spLocks noGrp="1"/>
          </p:cNvSpPr>
          <p:nvPr>
            <p:ph type="sldNum" sz="quarter" idx="12"/>
          </p:nvPr>
        </p:nvSpPr>
        <p:spPr/>
        <p:txBody>
          <a:bodyPr/>
          <a:lstStyle/>
          <a:p>
            <a:fld id="{561D2430-FB11-4C87-BF1D-6F488A17F237}" type="slidenum">
              <a:rPr/>
              <a:pPr/>
              <a:t>‹#›</a:t>
            </a:fld>
            <a:endParaRPr lang="zh-TW"/>
          </a:p>
        </p:txBody>
      </p:sp>
      <p:sp>
        <p:nvSpPr>
          <p:cNvPr id="6" name="Rectangle 5"/>
          <p:cNvSpPr>
            <a:spLocks noGrp="1"/>
          </p:cNvSpPr>
          <p:nvPr>
            <p:ph type="title"/>
          </p:nvPr>
        </p:nvSpPr>
        <p:spPr/>
        <p:txBody>
          <a:bodyPr/>
          <a:lstStyle/>
          <a:p>
            <a:r>
              <a:rPr lang="zh-TW" altLang="en-US"/>
              <a:t>按一下以編輯母片標題樣式</a:t>
            </a:r>
            <a:endParaRPr 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6C70D0AA-A564-40E6-BDF9-FE3371FD07B4}" type="datetimeFigureOut">
              <a:rPr lang="zh-TW" altLang="en-US"/>
              <a:pPr/>
              <a:t>2023/9/24</a:t>
            </a:fld>
            <a:endParaRPr lang="zh-TW"/>
          </a:p>
        </p:txBody>
      </p:sp>
      <p:sp>
        <p:nvSpPr>
          <p:cNvPr id="3" name="Shape 2"/>
          <p:cNvSpPr>
            <a:spLocks noGrp="1"/>
          </p:cNvSpPr>
          <p:nvPr>
            <p:ph type="ftr" sz="quarter" idx="11"/>
          </p:nvPr>
        </p:nvSpPr>
        <p:spPr/>
        <p:txBody>
          <a:bodyPr/>
          <a:lstStyle/>
          <a:p>
            <a:endParaRPr lang="zh-TW"/>
          </a:p>
        </p:txBody>
      </p:sp>
      <p:sp>
        <p:nvSpPr>
          <p:cNvPr id="4" name="Shape 3"/>
          <p:cNvSpPr>
            <a:spLocks noGrp="1"/>
          </p:cNvSpPr>
          <p:nvPr>
            <p:ph type="sldNum" sz="quarter" idx="12"/>
          </p:nvPr>
        </p:nvSpPr>
        <p:spPr/>
        <p:txBody>
          <a:bodyPr/>
          <a:lstStyle/>
          <a:p>
            <a:fld id="{561D2430-FB11-4C87-BF1D-6F488A17F237}" type="slidenum">
              <a:rPr/>
              <a:pPr/>
              <a:t>‹#›</a:t>
            </a:fld>
            <a:endParaRPr 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含標題的內容">
    <p:spTree>
      <p:nvGrpSpPr>
        <p:cNvPr id="1" name=""/>
        <p:cNvGrpSpPr/>
        <p:nvPr/>
      </p:nvGrpSpPr>
      <p:grpSpPr>
        <a:xfrm>
          <a:off x="0" y="0"/>
          <a:ext cx="0" cy="0"/>
          <a:chOff x="0" y="0"/>
          <a:chExt cx="0" cy="0"/>
        </a:xfrm>
      </p:grpSpPr>
      <p:sp>
        <p:nvSpPr>
          <p:cNvPr id="3" name="Shape 2"/>
          <p:cNvSpPr>
            <a:spLocks noGrp="1"/>
          </p:cNvSpPr>
          <p:nvPr>
            <p:ph idx="1"/>
          </p:nvPr>
        </p:nvSpPr>
        <p:spPr>
          <a:xfrm>
            <a:off x="3575050" y="1600201"/>
            <a:ext cx="5111750" cy="4525963"/>
          </a:xfrm>
        </p:spPr>
        <p:txBody>
          <a:bodyPr/>
          <a:lstStyle>
            <a:lvl1pPr latinLnBrk="0">
              <a:defRPr lang="zh-TW" sz="3200">
                <a:solidFill>
                  <a:schemeClr val="tx1"/>
                </a:solidFill>
              </a:defRPr>
            </a:lvl1pPr>
            <a:lvl2pPr>
              <a:defRPr lang="zh-TW" sz="2800"/>
            </a:lvl2pPr>
            <a:lvl3pPr>
              <a:defRPr lang="zh-TW" sz="2400"/>
            </a:lvl3pPr>
            <a:lvl4pPr>
              <a:defRPr lang="zh-TW" sz="2000"/>
            </a:lvl4pPr>
            <a:lvl5pPr>
              <a:defRPr lang="zh-TW" sz="2000"/>
            </a:lvl5pPr>
            <a:lvl6pPr>
              <a:defRPr lang="zh-TW" sz="2000"/>
            </a:lvl6pPr>
            <a:lvl7pPr>
              <a:defRPr lang="zh-TW" sz="2000"/>
            </a:lvl7pPr>
            <a:lvl8pPr>
              <a:defRPr lang="zh-TW" sz="2000"/>
            </a:lvl8pPr>
            <a:lvl9pPr>
              <a:defRPr lang="zh-TW"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Shape 3"/>
          <p:cNvSpPr>
            <a:spLocks noGrp="1"/>
          </p:cNvSpPr>
          <p:nvPr>
            <p:ph type="body" sz="half" idx="2"/>
          </p:nvPr>
        </p:nvSpPr>
        <p:spPr>
          <a:xfrm>
            <a:off x="457201" y="1600201"/>
            <a:ext cx="3008313" cy="4525963"/>
          </a:xfrm>
        </p:spPr>
        <p:txBody>
          <a:bodyPr/>
          <a:lstStyle>
            <a:lvl1pPr marL="0" indent="0" latinLnBrk="0">
              <a:buNone/>
              <a:defRPr lang="zh-TW" sz="1400"/>
            </a:lvl1pPr>
            <a:lvl2pPr marL="457200" indent="0">
              <a:buNone/>
              <a:defRPr lang="zh-TW" sz="1200"/>
            </a:lvl2pPr>
            <a:lvl3pPr marL="914400" indent="0">
              <a:buNone/>
              <a:defRPr lang="zh-TW" sz="1000"/>
            </a:lvl3pPr>
            <a:lvl4pPr marL="1371600" indent="0">
              <a:buNone/>
              <a:defRPr lang="zh-TW" sz="900"/>
            </a:lvl4pPr>
            <a:lvl5pPr marL="1828800" indent="0">
              <a:buNone/>
              <a:defRPr lang="zh-TW" sz="900"/>
            </a:lvl5pPr>
            <a:lvl6pPr marL="2286000" indent="0">
              <a:buNone/>
              <a:defRPr lang="zh-TW" sz="900"/>
            </a:lvl6pPr>
            <a:lvl7pPr marL="2743200" indent="0">
              <a:buNone/>
              <a:defRPr lang="zh-TW" sz="900"/>
            </a:lvl7pPr>
            <a:lvl8pPr marL="3200400" indent="0">
              <a:buNone/>
              <a:defRPr lang="zh-TW" sz="900"/>
            </a:lvl8pPr>
            <a:lvl9pPr marL="3657600" indent="0">
              <a:buNone/>
              <a:defRPr lang="zh-TW" sz="900"/>
            </a:lvl9pPr>
          </a:lstStyle>
          <a:p>
            <a:pPr lvl="0"/>
            <a:r>
              <a:rPr lang="zh-TW" altLang="en-US"/>
              <a:t>按一下以編輯母片文字樣式</a:t>
            </a:r>
          </a:p>
        </p:txBody>
      </p:sp>
      <p:sp>
        <p:nvSpPr>
          <p:cNvPr id="5" name="Shape 4"/>
          <p:cNvSpPr>
            <a:spLocks noGrp="1"/>
          </p:cNvSpPr>
          <p:nvPr>
            <p:ph type="dt" sz="half" idx="10"/>
          </p:nvPr>
        </p:nvSpPr>
        <p:spPr/>
        <p:txBody>
          <a:bodyPr/>
          <a:lstStyle/>
          <a:p>
            <a:fld id="{6C70D0AA-A564-40E6-BDF9-FE3371FD07B4}" type="datetimeFigureOut">
              <a:rPr lang="zh-TW" altLang="en-US"/>
              <a:pPr/>
              <a:t>2023/9/24</a:t>
            </a:fld>
            <a:endParaRPr lang="zh-TW"/>
          </a:p>
        </p:txBody>
      </p:sp>
      <p:sp>
        <p:nvSpPr>
          <p:cNvPr id="6" name="Shape 5"/>
          <p:cNvSpPr>
            <a:spLocks noGrp="1"/>
          </p:cNvSpPr>
          <p:nvPr>
            <p:ph type="ftr" sz="quarter" idx="11"/>
          </p:nvPr>
        </p:nvSpPr>
        <p:spPr/>
        <p:txBody>
          <a:bodyPr/>
          <a:lstStyle/>
          <a:p>
            <a:endParaRPr lang="zh-TW"/>
          </a:p>
        </p:txBody>
      </p:sp>
      <p:sp>
        <p:nvSpPr>
          <p:cNvPr id="7" name="Shape 6"/>
          <p:cNvSpPr>
            <a:spLocks noGrp="1"/>
          </p:cNvSpPr>
          <p:nvPr>
            <p:ph type="sldNum" sz="quarter" idx="12"/>
          </p:nvPr>
        </p:nvSpPr>
        <p:spPr/>
        <p:txBody>
          <a:bodyPr/>
          <a:lstStyle/>
          <a:p>
            <a:fld id="{561D2430-FB11-4C87-BF1D-6F488A17F237}" type="slidenum">
              <a:rPr/>
              <a:pPr/>
              <a:t>‹#›</a:t>
            </a:fld>
            <a:endParaRPr lang="zh-TW"/>
          </a:p>
        </p:txBody>
      </p:sp>
      <p:sp>
        <p:nvSpPr>
          <p:cNvPr id="9" name="Rectangle 8"/>
          <p:cNvSpPr>
            <a:spLocks noGrp="1"/>
          </p:cNvSpPr>
          <p:nvPr>
            <p:ph type="title"/>
          </p:nvPr>
        </p:nvSpPr>
        <p:spPr/>
        <p:txBody>
          <a:bodyPr/>
          <a:lstStyle/>
          <a:p>
            <a:r>
              <a:rPr lang="zh-TW" altLang="en-US"/>
              <a:t>按一下以編輯母片標題樣式</a:t>
            </a:r>
            <a:endParaRPr 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Shape 1"/>
          <p:cNvSpPr>
            <a:spLocks noGrp="1"/>
          </p:cNvSpPr>
          <p:nvPr>
            <p:ph type="title"/>
          </p:nvPr>
        </p:nvSpPr>
        <p:spPr>
          <a:xfrm>
            <a:off x="1792288" y="4800600"/>
            <a:ext cx="5486400" cy="566738"/>
          </a:xfrm>
          <a:prstGeom prst="rect">
            <a:avLst/>
          </a:prstGeom>
        </p:spPr>
        <p:txBody>
          <a:bodyPr anchor="b"/>
          <a:lstStyle>
            <a:lvl1pPr algn="l" latinLnBrk="0">
              <a:defRPr lang="zh-TW" sz="2000" b="0">
                <a:solidFill>
                  <a:schemeClr val="tx1"/>
                </a:solidFill>
              </a:defRPr>
            </a:lvl1pPr>
          </a:lstStyle>
          <a:p>
            <a:r>
              <a:rPr lang="zh-TW" altLang="en-US"/>
              <a:t>按一下以編輯母片標題樣式</a:t>
            </a:r>
            <a:endParaRPr lang="zh-TW"/>
          </a:p>
        </p:txBody>
      </p:sp>
      <p:sp>
        <p:nvSpPr>
          <p:cNvPr id="3" name="Shape 2"/>
          <p:cNvSpPr>
            <a:spLocks noGrp="1"/>
          </p:cNvSpPr>
          <p:nvPr>
            <p:ph type="pic" idx="1"/>
          </p:nvPr>
        </p:nvSpPr>
        <p:spPr>
          <a:xfrm>
            <a:off x="1792288" y="612775"/>
            <a:ext cx="5486400" cy="4114800"/>
          </a:xfrm>
        </p:spPr>
        <p:txBody>
          <a:bodyPr/>
          <a:lstStyle>
            <a:lvl1pPr marL="0" indent="0" latinLnBrk="0">
              <a:buNone/>
              <a:defRPr lang="zh-TW" sz="3200"/>
            </a:lvl1pPr>
            <a:lvl2pPr marL="457200" indent="0">
              <a:buNone/>
              <a:defRPr lang="zh-TW" sz="2800"/>
            </a:lvl2pPr>
            <a:lvl3pPr marL="914400" indent="0">
              <a:buNone/>
              <a:defRPr lang="zh-TW" sz="2400"/>
            </a:lvl3pPr>
            <a:lvl4pPr marL="1371600" indent="0">
              <a:buNone/>
              <a:defRPr lang="zh-TW" sz="2000"/>
            </a:lvl4pPr>
            <a:lvl5pPr marL="1828800" indent="0">
              <a:buNone/>
              <a:defRPr lang="zh-TW" sz="2000"/>
            </a:lvl5pPr>
            <a:lvl6pPr marL="2286000" indent="0">
              <a:buNone/>
              <a:defRPr lang="zh-TW" sz="2000"/>
            </a:lvl6pPr>
            <a:lvl7pPr marL="2743200" indent="0">
              <a:buNone/>
              <a:defRPr lang="zh-TW" sz="2000"/>
            </a:lvl7pPr>
            <a:lvl8pPr marL="3200400" indent="0">
              <a:buNone/>
              <a:defRPr lang="zh-TW" sz="2000"/>
            </a:lvl8pPr>
            <a:lvl9pPr marL="3657600" indent="0">
              <a:buNone/>
              <a:defRPr lang="zh-TW" sz="2000"/>
            </a:lvl9pPr>
          </a:lstStyle>
          <a:p>
            <a:r>
              <a:rPr lang="zh-TW" altLang="en-US"/>
              <a:t>按一下圖示以新增圖片</a:t>
            </a:r>
            <a:endParaRPr lang="zh-TW"/>
          </a:p>
        </p:txBody>
      </p:sp>
      <p:sp>
        <p:nvSpPr>
          <p:cNvPr id="4" name="Shape 3"/>
          <p:cNvSpPr>
            <a:spLocks noGrp="1"/>
          </p:cNvSpPr>
          <p:nvPr>
            <p:ph type="body" sz="half" idx="2"/>
          </p:nvPr>
        </p:nvSpPr>
        <p:spPr>
          <a:xfrm>
            <a:off x="1792288" y="5367338"/>
            <a:ext cx="5486400" cy="804862"/>
          </a:xfrm>
        </p:spPr>
        <p:txBody>
          <a:bodyPr/>
          <a:lstStyle>
            <a:lvl1pPr marL="0" indent="0" latinLnBrk="0">
              <a:buNone/>
              <a:defRPr lang="zh-TW" sz="1400"/>
            </a:lvl1pPr>
            <a:lvl2pPr marL="457200" indent="0">
              <a:buNone/>
              <a:defRPr lang="zh-TW" sz="1200"/>
            </a:lvl2pPr>
            <a:lvl3pPr marL="914400" indent="0">
              <a:buNone/>
              <a:defRPr lang="zh-TW" sz="1000"/>
            </a:lvl3pPr>
            <a:lvl4pPr marL="1371600" indent="0">
              <a:buNone/>
              <a:defRPr lang="zh-TW" sz="900"/>
            </a:lvl4pPr>
            <a:lvl5pPr marL="1828800" indent="0">
              <a:buNone/>
              <a:defRPr lang="zh-TW" sz="900"/>
            </a:lvl5pPr>
            <a:lvl6pPr marL="2286000" indent="0">
              <a:buNone/>
              <a:defRPr lang="zh-TW" sz="900"/>
            </a:lvl6pPr>
            <a:lvl7pPr marL="2743200" indent="0">
              <a:buNone/>
              <a:defRPr lang="zh-TW" sz="900"/>
            </a:lvl7pPr>
            <a:lvl8pPr marL="3200400" indent="0">
              <a:buNone/>
              <a:defRPr lang="zh-TW" sz="900"/>
            </a:lvl8pPr>
            <a:lvl9pPr marL="3657600" indent="0">
              <a:buNone/>
              <a:defRPr lang="zh-TW" sz="900"/>
            </a:lvl9pPr>
          </a:lstStyle>
          <a:p>
            <a:pPr lvl="0"/>
            <a:r>
              <a:rPr lang="zh-TW" altLang="en-US"/>
              <a:t>按一下以編輯母片文字樣式</a:t>
            </a:r>
          </a:p>
        </p:txBody>
      </p:sp>
      <p:sp>
        <p:nvSpPr>
          <p:cNvPr id="5" name="Shape 4"/>
          <p:cNvSpPr>
            <a:spLocks noGrp="1"/>
          </p:cNvSpPr>
          <p:nvPr>
            <p:ph type="dt" sz="half" idx="10"/>
          </p:nvPr>
        </p:nvSpPr>
        <p:spPr/>
        <p:txBody>
          <a:bodyPr/>
          <a:lstStyle/>
          <a:p>
            <a:fld id="{6C70D0AA-A564-40E6-BDF9-FE3371FD07B4}" type="datetimeFigureOut">
              <a:rPr lang="zh-TW" altLang="en-US"/>
              <a:pPr/>
              <a:t>2023/9/24</a:t>
            </a:fld>
            <a:endParaRPr lang="zh-TW"/>
          </a:p>
        </p:txBody>
      </p:sp>
      <p:sp>
        <p:nvSpPr>
          <p:cNvPr id="6" name="Shape 5"/>
          <p:cNvSpPr>
            <a:spLocks noGrp="1"/>
          </p:cNvSpPr>
          <p:nvPr>
            <p:ph type="ftr" sz="quarter" idx="11"/>
          </p:nvPr>
        </p:nvSpPr>
        <p:spPr/>
        <p:txBody>
          <a:bodyPr/>
          <a:lstStyle/>
          <a:p>
            <a:endParaRPr lang="zh-TW"/>
          </a:p>
        </p:txBody>
      </p:sp>
      <p:sp>
        <p:nvSpPr>
          <p:cNvPr id="7" name="Shape 6"/>
          <p:cNvSpPr>
            <a:spLocks noGrp="1"/>
          </p:cNvSpPr>
          <p:nvPr>
            <p:ph type="sldNum" sz="quarter" idx="12"/>
          </p:nvPr>
        </p:nvSpPr>
        <p:spPr/>
        <p:txBody>
          <a:bodyPr/>
          <a:lstStyle/>
          <a:p>
            <a:fld id="{561D2430-FB11-4C87-BF1D-6F488A17F237}" type="slidenum">
              <a:rPr/>
              <a:pPr/>
              <a:t>‹#›</a:t>
            </a:fld>
            <a:endParaRPr 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9144000" cy="1506538"/>
            <a:chOff x="0" y="0"/>
            <a:chExt cx="9144000" cy="1506538"/>
          </a:xfrm>
        </p:grpSpPr>
        <p:pic>
          <p:nvPicPr>
            <p:cNvPr id="7" name="Rectangle 6"/>
            <p:cNvPicPr>
              <a:picLocks noChangeAspect="1"/>
            </p:cNvPicPr>
            <p:nvPr/>
          </p:nvPicPr>
          <p:blipFill>
            <a:blip r:embed="rId11" cstate="print">
              <a:duotone>
                <a:schemeClr val="accent1"/>
                <a:srgbClr val="FFFFFF"/>
              </a:duotone>
            </a:blip>
            <a:srcRect/>
            <a:stretch>
              <a:fillRect/>
            </a:stretch>
          </p:blipFill>
          <p:spPr>
            <a:xfrm>
              <a:off x="0" y="1"/>
              <a:ext cx="9144000" cy="1419224"/>
            </a:xfrm>
            <a:prstGeom prst="rect">
              <a:avLst/>
            </a:prstGeom>
            <a:noFill/>
            <a:ln>
              <a:noFill/>
            </a:ln>
          </p:spPr>
        </p:pic>
        <p:sp>
          <p:nvSpPr>
            <p:cNvPr id="10" name="Rectangle 9"/>
            <p:cNvSpPr/>
            <p:nvPr userDrawn="1"/>
          </p:nvSpPr>
          <p:spPr>
            <a:xfrm>
              <a:off x="0" y="0"/>
              <a:ext cx="9144000" cy="1447800"/>
            </a:xfrm>
            <a:prstGeom prst="rect">
              <a:avLst/>
            </a:prstGeom>
            <a:gradFill flip="none" rotWithShape="1">
              <a:gsLst>
                <a:gs pos="0">
                  <a:schemeClr val="accent1"/>
                </a:gs>
                <a:gs pos="49000">
                  <a:schemeClr val="accent1">
                    <a:tint val="20000"/>
                    <a:alpha val="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8" name="Straight Connector 7"/>
            <p:cNvCxnSpPr/>
            <p:nvPr/>
          </p:nvCxnSpPr>
          <p:spPr>
            <a:xfrm>
              <a:off x="0" y="142875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04950"/>
              <a:ext cx="9144000" cy="1588"/>
            </a:xfrm>
            <a:prstGeom prst="line">
              <a:avLst/>
            </a:prstGeom>
            <a:ln w="15875" cap="flat" cmpd="sng" algn="ctr">
              <a:solidFill>
                <a:schemeClr val="tx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Rectangle 2"/>
          <p:cNvSpPr>
            <a:spLocks noGrp="1"/>
          </p:cNvSpPr>
          <p:nvPr>
            <p:ph type="body" idx="1"/>
          </p:nvPr>
        </p:nvSpPr>
        <p:spPr>
          <a:xfrm>
            <a:off x="457200" y="1600200"/>
            <a:ext cx="8229600" cy="4525963"/>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Rectangle 3"/>
          <p:cNvSpPr>
            <a:spLocks noGrp="1"/>
          </p:cNvSpPr>
          <p:nvPr>
            <p:ph type="dt" sz="half" idx="2"/>
          </p:nvPr>
        </p:nvSpPr>
        <p:spPr>
          <a:xfrm>
            <a:off x="457200" y="6356350"/>
            <a:ext cx="2133600" cy="365125"/>
          </a:xfrm>
          <a:prstGeom prst="rect">
            <a:avLst/>
          </a:prstGeom>
        </p:spPr>
        <p:txBody>
          <a:bodyPr vert="horz" rtlCol="0" anchor="ctr"/>
          <a:lstStyle>
            <a:lvl1pPr algn="l" latinLnBrk="0">
              <a:defRPr lang="zh-TW" sz="1200">
                <a:solidFill>
                  <a:schemeClr val="tx1">
                    <a:tint val="75000"/>
                  </a:schemeClr>
                </a:solidFill>
              </a:defRPr>
            </a:lvl1pPr>
          </a:lstStyle>
          <a:p>
            <a:fld id="{6C70D0AA-A564-40E6-BDF9-FE3371FD07B4}" type="datetimeFigureOut">
              <a:rPr lang="zh-TW" altLang="en-US"/>
              <a:pPr/>
              <a:t>2023/9/24</a:t>
            </a:fld>
            <a:endParaRPr lang="zh-TW"/>
          </a:p>
        </p:txBody>
      </p:sp>
      <p:sp>
        <p:nvSpPr>
          <p:cNvPr id="5" name="Rectangle 4"/>
          <p:cNvSpPr>
            <a:spLocks noGrp="1"/>
          </p:cNvSpPr>
          <p:nvPr>
            <p:ph type="ftr" sz="quarter" idx="3"/>
          </p:nvPr>
        </p:nvSpPr>
        <p:spPr>
          <a:xfrm>
            <a:off x="3124200" y="6356350"/>
            <a:ext cx="2895600" cy="365125"/>
          </a:xfrm>
          <a:prstGeom prst="rect">
            <a:avLst/>
          </a:prstGeom>
        </p:spPr>
        <p:txBody>
          <a:bodyPr vert="horz" rtlCol="0" anchor="ctr"/>
          <a:lstStyle>
            <a:lvl1pPr algn="ctr" latinLnBrk="0">
              <a:defRPr lang="zh-TW" sz="1200">
                <a:solidFill>
                  <a:schemeClr val="tx1">
                    <a:tint val="75000"/>
                  </a:schemeClr>
                </a:solidFill>
              </a:defRPr>
            </a:lvl1pPr>
          </a:lstStyle>
          <a:p>
            <a:endParaRPr lang="zh-TW"/>
          </a:p>
        </p:txBody>
      </p:sp>
      <p:sp>
        <p:nvSpPr>
          <p:cNvPr id="6" name="Rectangle 5"/>
          <p:cNvSpPr>
            <a:spLocks noGrp="1"/>
          </p:cNvSpPr>
          <p:nvPr>
            <p:ph type="sldNum" sz="quarter" idx="4"/>
          </p:nvPr>
        </p:nvSpPr>
        <p:spPr>
          <a:xfrm>
            <a:off x="6553200" y="6356350"/>
            <a:ext cx="2133600" cy="365125"/>
          </a:xfrm>
          <a:prstGeom prst="rect">
            <a:avLst/>
          </a:prstGeom>
        </p:spPr>
        <p:txBody>
          <a:bodyPr vert="horz" rtlCol="0" anchor="ctr"/>
          <a:lstStyle>
            <a:lvl1pPr algn="r" latinLnBrk="0">
              <a:defRPr lang="zh-TW" sz="1200">
                <a:solidFill>
                  <a:schemeClr val="tx1">
                    <a:tint val="75000"/>
                  </a:schemeClr>
                </a:solidFill>
              </a:defRPr>
            </a:lvl1pPr>
          </a:lstStyle>
          <a:p>
            <a:fld id="{561D2430-FB11-4C87-BF1D-6F488A17F237}" type="slidenum">
              <a:rPr/>
              <a:pPr/>
              <a:t>‹#›</a:t>
            </a:fld>
            <a:endParaRPr lang="zh-TW"/>
          </a:p>
        </p:txBody>
      </p:sp>
      <p:sp>
        <p:nvSpPr>
          <p:cNvPr id="13" name="Rectangle 12"/>
          <p:cNvSpPr>
            <a:spLocks noGrp="1"/>
          </p:cNvSpPr>
          <p:nvPr>
            <p:ph type="title"/>
          </p:nvPr>
        </p:nvSpPr>
        <p:spPr>
          <a:xfrm>
            <a:off x="457200" y="152400"/>
            <a:ext cx="8229600" cy="1265238"/>
          </a:xfrm>
          <a:prstGeom prst="rect">
            <a:avLst/>
          </a:prstGeom>
        </p:spPr>
        <p:txBody>
          <a:bodyPr vert="horz" rtlCol="0" anchor="ctr">
            <a:normAutofit/>
          </a:bodyPr>
          <a:lstStyle/>
          <a:p>
            <a:r>
              <a:rPr lang="zh-TW"/>
              <a:t>按一下以編輯母片標題樣式</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lang="zh-TW" sz="4000" b="0" u="none" strike="noStrike" kern="1200" cap="none" spc="0" normalizeH="0" baseline="0">
          <a:ln>
            <a:noFill/>
          </a:ln>
          <a:solidFill>
            <a:schemeClr val="tx1"/>
          </a:solidFill>
          <a:effectLst>
            <a:outerShdw blurRad="50800" dist="50800" dir="2700000" algn="tl" rotWithShape="0">
              <a:srgbClr val="000000">
                <a:alpha val="43137"/>
              </a:srgbClr>
            </a:outerShdw>
          </a:effectLst>
          <a:uLnTx/>
          <a:uFillTx/>
          <a:latin typeface="+mj-lt"/>
          <a:ea typeface="+mj-ea"/>
          <a:cs typeface="+mj-cs"/>
        </a:defRPr>
      </a:lvl1pPr>
    </p:titleStyle>
    <p:bodyStyle>
      <a:lvl1pPr marL="342900" indent="-342900" algn="l" rtl="0" eaLnBrk="1" latinLnBrk="0" hangingPunct="1">
        <a:spcBef>
          <a:spcPct val="20000"/>
        </a:spcBef>
        <a:spcAft>
          <a:spcPts val="400"/>
        </a:spcAft>
        <a:buFont typeface="Arial"/>
        <a:buChar char="•"/>
        <a:defRPr lang="zh-TW" sz="2800" kern="1200">
          <a:solidFill>
            <a:schemeClr val="tx1"/>
          </a:solidFill>
          <a:effectLst>
            <a:outerShdw blurRad="50800" dist="50800" dir="2700000" algn="tl" rotWithShape="0">
              <a:srgbClr val="000000">
                <a:alpha val="43137"/>
              </a:srgbClr>
            </a:outerShdw>
          </a:effectLst>
          <a:latin typeface="+mn-lt"/>
          <a:ea typeface="+mn-ea"/>
          <a:cs typeface="+mn-cs"/>
        </a:defRPr>
      </a:lvl1pPr>
      <a:lvl2pPr marL="742950" indent="-285750" algn="l" rtl="0" eaLnBrk="1" latinLnBrk="0" hangingPunct="1">
        <a:spcBef>
          <a:spcPct val="20000"/>
        </a:spcBef>
        <a:buFont typeface="Arial"/>
        <a:buChar char="–"/>
        <a:defRPr lang="zh-TW" sz="2400" kern="1200">
          <a:solidFill>
            <a:schemeClr val="tx1"/>
          </a:solidFill>
          <a:effectLst>
            <a:outerShdw blurRad="50800" dist="50800" dir="2700000" algn="tl" rotWithShape="0">
              <a:srgbClr val="000000">
                <a:alpha val="43137"/>
              </a:srgbClr>
            </a:outerShdw>
          </a:effectLst>
          <a:latin typeface="+mn-lt"/>
          <a:ea typeface="+mn-ea"/>
          <a:cs typeface="+mn-cs"/>
        </a:defRPr>
      </a:lvl2pPr>
      <a:lvl3pPr marL="1143000" indent="-228600" algn="l" rtl="0" eaLnBrk="1" latinLnBrk="0" hangingPunct="1">
        <a:spcBef>
          <a:spcPct val="20000"/>
        </a:spcBef>
        <a:buFont typeface="Arial"/>
        <a:buChar char="•"/>
        <a:defRPr lang="zh-TW" sz="2000" kern="1200">
          <a:solidFill>
            <a:schemeClr val="tx1"/>
          </a:solidFill>
          <a:effectLst>
            <a:outerShdw blurRad="50800" dist="50800" dir="2700000" algn="tl" rotWithShape="0">
              <a:srgbClr val="000000">
                <a:alpha val="43137"/>
              </a:srgbClr>
            </a:outerShdw>
          </a:effectLst>
          <a:latin typeface="+mn-lt"/>
          <a:ea typeface="+mn-ea"/>
          <a:cs typeface="+mn-cs"/>
        </a:defRPr>
      </a:lvl3pPr>
      <a:lvl4pPr marL="16002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4pPr>
      <a:lvl5pPr marL="20574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5pPr>
      <a:lvl6pPr marL="2514600" indent="-228600" algn="l" rtl="0" eaLnBrk="1" latinLnBrk="0" hangingPunct="1">
        <a:spcBef>
          <a:spcPct val="20000"/>
        </a:spcBef>
        <a:buFont typeface="Arial"/>
        <a:buChar char="•"/>
        <a:defRPr lang="zh-TW"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lang="zh-TW"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lang="zh-TW"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lang="zh-TW" sz="2000" kern="1200">
          <a:solidFill>
            <a:schemeClr val="tx1"/>
          </a:solidFill>
          <a:latin typeface="+mn-lt"/>
          <a:ea typeface="+mn-ea"/>
          <a:cs typeface="+mn-cs"/>
        </a:defRPr>
      </a:lvl9pPr>
    </p:bodyStyle>
    <p:otherStyle>
      <a:lvl1pPr marL="0" algn="l" rtl="0" eaLnBrk="1" latinLnBrk="0" hangingPunct="1">
        <a:defRPr lang="zh-TW" kern="1200">
          <a:solidFill>
            <a:schemeClr val="tx1"/>
          </a:solidFill>
          <a:latin typeface="+mn-lt"/>
          <a:ea typeface="+mn-ea"/>
          <a:cs typeface="+mn-cs"/>
        </a:defRPr>
      </a:lvl1pPr>
      <a:lvl2pPr marL="457200" algn="l" rtl="0" eaLnBrk="1" hangingPunct="1">
        <a:defRPr lang="zh-TW" kern="1200">
          <a:solidFill>
            <a:schemeClr val="tx1"/>
          </a:solidFill>
          <a:latin typeface="+mn-lt"/>
          <a:ea typeface="+mn-ea"/>
          <a:cs typeface="+mn-cs"/>
        </a:defRPr>
      </a:lvl2pPr>
      <a:lvl3pPr marL="914400" algn="l" rtl="0" eaLnBrk="1" hangingPunct="1">
        <a:defRPr lang="zh-TW" kern="1200">
          <a:solidFill>
            <a:schemeClr val="tx1"/>
          </a:solidFill>
          <a:latin typeface="+mn-lt"/>
          <a:ea typeface="+mn-ea"/>
          <a:cs typeface="+mn-cs"/>
        </a:defRPr>
      </a:lvl3pPr>
      <a:lvl4pPr marL="1371600" algn="l" rtl="0" eaLnBrk="1" hangingPunct="1">
        <a:defRPr lang="zh-TW" kern="1200">
          <a:solidFill>
            <a:schemeClr val="tx1"/>
          </a:solidFill>
          <a:latin typeface="+mn-lt"/>
          <a:ea typeface="+mn-ea"/>
          <a:cs typeface="+mn-cs"/>
        </a:defRPr>
      </a:lvl4pPr>
      <a:lvl5pPr marL="1828800" algn="l" rtl="0" eaLnBrk="1" hangingPunct="1">
        <a:defRPr lang="zh-TW" kern="1200">
          <a:solidFill>
            <a:schemeClr val="tx1"/>
          </a:solidFill>
          <a:latin typeface="+mn-lt"/>
          <a:ea typeface="+mn-ea"/>
          <a:cs typeface="+mn-cs"/>
        </a:defRPr>
      </a:lvl5pPr>
      <a:lvl6pPr marL="2286000" algn="l" rtl="0" eaLnBrk="1" hangingPunct="1">
        <a:defRPr lang="zh-TW" kern="1200">
          <a:solidFill>
            <a:schemeClr val="tx1"/>
          </a:solidFill>
          <a:latin typeface="+mn-lt"/>
          <a:ea typeface="+mn-ea"/>
          <a:cs typeface="+mn-cs"/>
        </a:defRPr>
      </a:lvl6pPr>
      <a:lvl7pPr marL="2743200" algn="l" rtl="0" eaLnBrk="1" hangingPunct="1">
        <a:defRPr lang="zh-TW" kern="1200">
          <a:solidFill>
            <a:schemeClr val="tx1"/>
          </a:solidFill>
          <a:latin typeface="+mn-lt"/>
          <a:ea typeface="+mn-ea"/>
          <a:cs typeface="+mn-cs"/>
        </a:defRPr>
      </a:lvl7pPr>
      <a:lvl8pPr marL="3200400" algn="l" rtl="0" eaLnBrk="1" hangingPunct="1">
        <a:defRPr lang="zh-TW" kern="1200">
          <a:solidFill>
            <a:schemeClr val="tx1"/>
          </a:solidFill>
          <a:latin typeface="+mn-lt"/>
          <a:ea typeface="+mn-ea"/>
          <a:cs typeface="+mn-cs"/>
        </a:defRPr>
      </a:lvl8pPr>
      <a:lvl9pPr marL="3657600" algn="l" rtl="0" eaLnBrk="1" hangingPunct="1">
        <a:defRPr lang="zh-TW"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611928" y="836712"/>
            <a:ext cx="8136535" cy="3384376"/>
          </a:xfrm>
        </p:spPr>
        <p:txBody>
          <a:bodyPr>
            <a:normAutofit/>
          </a:bodyPr>
          <a:lstStyle/>
          <a:p>
            <a:r>
              <a:rPr lang="zh-TW" altLang="en-US" sz="6600" b="1" dirty="0">
                <a:solidFill>
                  <a:schemeClr val="bg1"/>
                </a:solidFill>
                <a:latin typeface="微軟正黑體" pitchFamily="34" charset="-120"/>
                <a:ea typeface="微軟正黑體" pitchFamily="34" charset="-120"/>
              </a:rPr>
              <a:t>使用</a:t>
            </a:r>
            <a:r>
              <a:rPr lang="en-US" altLang="zh-TW" sz="6600" b="1" dirty="0">
                <a:solidFill>
                  <a:schemeClr val="bg1"/>
                </a:solidFill>
                <a:latin typeface="微軟正黑體" pitchFamily="34" charset="-120"/>
                <a:ea typeface="微軟正黑體" pitchFamily="34" charset="-120"/>
              </a:rPr>
              <a:t>GitHub</a:t>
            </a:r>
            <a:r>
              <a:rPr lang="zh-TW" altLang="en-US" sz="6600" b="1" dirty="0">
                <a:solidFill>
                  <a:schemeClr val="bg1"/>
                </a:solidFill>
                <a:latin typeface="微軟正黑體" pitchFamily="34" charset="-120"/>
                <a:ea typeface="微軟正黑體" pitchFamily="34" charset="-120"/>
              </a:rPr>
              <a:t>來</a:t>
            </a:r>
            <a:endParaRPr lang="en-US" altLang="zh-TW" sz="6600" b="1" dirty="0">
              <a:solidFill>
                <a:schemeClr val="bg1"/>
              </a:solidFill>
              <a:latin typeface="微軟正黑體" pitchFamily="34" charset="-120"/>
              <a:ea typeface="微軟正黑體" pitchFamily="34" charset="-120"/>
            </a:endParaRPr>
          </a:p>
          <a:p>
            <a:r>
              <a:rPr lang="zh-TW" altLang="en-US" sz="6600" b="1" dirty="0">
                <a:solidFill>
                  <a:schemeClr val="bg1"/>
                </a:solidFill>
                <a:latin typeface="微軟正黑體" pitchFamily="34" charset="-120"/>
                <a:ea typeface="微軟正黑體" pitchFamily="34" charset="-120"/>
              </a:rPr>
              <a:t>免費發佈</a:t>
            </a:r>
            <a:r>
              <a:rPr lang="zh-CN" altLang="en-US" sz="6600" b="1" dirty="0">
                <a:solidFill>
                  <a:schemeClr val="bg1"/>
                </a:solidFill>
                <a:latin typeface="微軟正黑體" pitchFamily="34" charset="-120"/>
                <a:ea typeface="微軟正黑體" pitchFamily="34" charset="-120"/>
              </a:rPr>
              <a:t>網頁</a:t>
            </a:r>
            <a:endParaRPr lang="zh-TW" altLang="en-US" sz="6600" b="1" dirty="0">
              <a:solidFill>
                <a:schemeClr val="bg1"/>
              </a:solidFill>
              <a:latin typeface="微軟正黑體" pitchFamily="34" charset="-120"/>
              <a:ea typeface="微軟正黑體" pitchFamily="34" charset="-120"/>
            </a:endParaRPr>
          </a:p>
        </p:txBody>
      </p:sp>
      <p:sp>
        <p:nvSpPr>
          <p:cNvPr id="10" name="Rectangle 9"/>
          <p:cNvSpPr>
            <a:spLocks noGrp="1"/>
          </p:cNvSpPr>
          <p:nvPr>
            <p:ph type="title"/>
          </p:nvPr>
        </p:nvSpPr>
        <p:spPr>
          <a:xfrm>
            <a:off x="793995" y="5013176"/>
            <a:ext cx="7772400" cy="1362075"/>
          </a:xfrm>
        </p:spPr>
        <p:txBody>
          <a:bodyPr/>
          <a:lstStyle/>
          <a:p>
            <a:r>
              <a:rPr lang="zh-CN" altLang="en-US" b="1" dirty="0">
                <a:latin typeface="微軟正黑體" pitchFamily="34" charset="-120"/>
                <a:ea typeface="微軟正黑體" pitchFamily="34" charset="-120"/>
              </a:rPr>
              <a:t>台北科技大學，經管系，陳擎文</a:t>
            </a:r>
            <a:endParaRPr lang="zh-TW" altLang="en-US" b="1" dirty="0">
              <a:latin typeface="微軟正黑體" pitchFamily="34" charset="-120"/>
              <a:ea typeface="微軟正黑體" pitchFamily="34" charset="-120"/>
            </a:endParaRPr>
          </a:p>
        </p:txBody>
      </p:sp>
    </p:spTree>
    <p:extLst>
      <p:ext uri="{BB962C8B-B14F-4D97-AF65-F5344CB8AC3E}">
        <p14:creationId xmlns:p14="http://schemas.microsoft.com/office/powerpoint/2010/main" val="1206298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8E141360-BB70-4D63-AF6B-15AA09EF67FE}"/>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CE59A5D3-9DDC-4E34-8ABA-0BD9FE1AB9E3}"/>
              </a:ext>
            </a:extLst>
          </p:cNvPr>
          <p:cNvSpPr>
            <a:spLocks noGrp="1"/>
          </p:cNvSpPr>
          <p:nvPr>
            <p:ph type="title"/>
          </p:nvPr>
        </p:nvSpPr>
        <p:spPr/>
        <p:txBody>
          <a:bodyPr/>
          <a:lstStyle/>
          <a:p>
            <a:endParaRPr lang="zh-TW" altLang="en-US"/>
          </a:p>
        </p:txBody>
      </p:sp>
      <p:pic>
        <p:nvPicPr>
          <p:cNvPr id="4" name="圖片 3">
            <a:extLst>
              <a:ext uri="{FF2B5EF4-FFF2-40B4-BE49-F238E27FC236}">
                <a16:creationId xmlns:a16="http://schemas.microsoft.com/office/drawing/2014/main" id="{F15F2FCD-5382-491A-A287-CFCA3C55FBCE}"/>
              </a:ext>
            </a:extLst>
          </p:cNvPr>
          <p:cNvPicPr>
            <a:picLocks noChangeAspect="1"/>
          </p:cNvPicPr>
          <p:nvPr/>
        </p:nvPicPr>
        <p:blipFill>
          <a:blip r:embed="rId2"/>
          <a:stretch>
            <a:fillRect/>
          </a:stretch>
        </p:blipFill>
        <p:spPr>
          <a:xfrm>
            <a:off x="8566" y="149841"/>
            <a:ext cx="9144000" cy="6555759"/>
          </a:xfrm>
          <a:prstGeom prst="rect">
            <a:avLst/>
          </a:prstGeom>
        </p:spPr>
      </p:pic>
    </p:spTree>
    <p:extLst>
      <p:ext uri="{BB962C8B-B14F-4D97-AF65-F5344CB8AC3E}">
        <p14:creationId xmlns:p14="http://schemas.microsoft.com/office/powerpoint/2010/main" val="3291362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B2407784-73BE-451A-A324-78C1406224B1}"/>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BD82DF23-D8DD-4C70-9599-BB67646D6DC7}"/>
              </a:ext>
            </a:extLst>
          </p:cNvPr>
          <p:cNvSpPr>
            <a:spLocks noGrp="1"/>
          </p:cNvSpPr>
          <p:nvPr>
            <p:ph type="title"/>
          </p:nvPr>
        </p:nvSpPr>
        <p:spPr/>
        <p:txBody>
          <a:bodyPr/>
          <a:lstStyle/>
          <a:p>
            <a:endParaRPr lang="zh-TW" altLang="en-US"/>
          </a:p>
        </p:txBody>
      </p:sp>
      <p:pic>
        <p:nvPicPr>
          <p:cNvPr id="4" name="圖片 3">
            <a:extLst>
              <a:ext uri="{FF2B5EF4-FFF2-40B4-BE49-F238E27FC236}">
                <a16:creationId xmlns:a16="http://schemas.microsoft.com/office/drawing/2014/main" id="{5D3E8B6C-197D-4E32-AEC2-8239DCE2AC54}"/>
              </a:ext>
            </a:extLst>
          </p:cNvPr>
          <p:cNvPicPr>
            <a:picLocks noChangeAspect="1"/>
          </p:cNvPicPr>
          <p:nvPr/>
        </p:nvPicPr>
        <p:blipFill>
          <a:blip r:embed="rId2"/>
          <a:stretch>
            <a:fillRect/>
          </a:stretch>
        </p:blipFill>
        <p:spPr>
          <a:xfrm>
            <a:off x="34035" y="58793"/>
            <a:ext cx="9075929" cy="6864856"/>
          </a:xfrm>
          <a:prstGeom prst="rect">
            <a:avLst/>
          </a:prstGeom>
        </p:spPr>
      </p:pic>
    </p:spTree>
    <p:extLst>
      <p:ext uri="{BB962C8B-B14F-4D97-AF65-F5344CB8AC3E}">
        <p14:creationId xmlns:p14="http://schemas.microsoft.com/office/powerpoint/2010/main" val="4081245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6796EB7-FDF2-49AB-A5C3-CE2893242D5E}"/>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C6CE3355-D1BD-47CD-AD04-85137662FD1B}"/>
              </a:ext>
            </a:extLst>
          </p:cNvPr>
          <p:cNvSpPr>
            <a:spLocks noGrp="1"/>
          </p:cNvSpPr>
          <p:nvPr>
            <p:ph type="title"/>
          </p:nvPr>
        </p:nvSpPr>
        <p:spPr/>
        <p:txBody>
          <a:bodyPr/>
          <a:lstStyle/>
          <a:p>
            <a:endParaRPr lang="zh-TW" altLang="en-US"/>
          </a:p>
        </p:txBody>
      </p:sp>
      <p:pic>
        <p:nvPicPr>
          <p:cNvPr id="4" name="圖片 3">
            <a:extLst>
              <a:ext uri="{FF2B5EF4-FFF2-40B4-BE49-F238E27FC236}">
                <a16:creationId xmlns:a16="http://schemas.microsoft.com/office/drawing/2014/main" id="{58169FCD-B9A9-4883-BAFD-9329A0E9677E}"/>
              </a:ext>
            </a:extLst>
          </p:cNvPr>
          <p:cNvPicPr>
            <a:picLocks noChangeAspect="1"/>
          </p:cNvPicPr>
          <p:nvPr/>
        </p:nvPicPr>
        <p:blipFill>
          <a:blip r:embed="rId2"/>
          <a:stretch>
            <a:fillRect/>
          </a:stretch>
        </p:blipFill>
        <p:spPr>
          <a:xfrm>
            <a:off x="0" y="332656"/>
            <a:ext cx="9144000" cy="5235319"/>
          </a:xfrm>
          <a:prstGeom prst="rect">
            <a:avLst/>
          </a:prstGeom>
        </p:spPr>
      </p:pic>
    </p:spTree>
    <p:extLst>
      <p:ext uri="{BB962C8B-B14F-4D97-AF65-F5344CB8AC3E}">
        <p14:creationId xmlns:p14="http://schemas.microsoft.com/office/powerpoint/2010/main" val="416480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2CD69E3-8EA6-4777-B881-192A1380D13C}"/>
              </a:ext>
            </a:extLst>
          </p:cNvPr>
          <p:cNvSpPr>
            <a:spLocks noGrp="1"/>
          </p:cNvSpPr>
          <p:nvPr>
            <p:ph idx="1"/>
          </p:nvPr>
        </p:nvSpPr>
        <p:spPr/>
        <p:txBody>
          <a:bodyPr>
            <a:normAutofit fontScale="85000" lnSpcReduction="10000"/>
          </a:bodyPr>
          <a:lstStyle/>
          <a:p>
            <a:r>
              <a:rPr lang="zh-TW" altLang="en-US" dirty="0"/>
              <a:t>在您修復以下問題之前，無法審核您的申請：</a:t>
            </a:r>
          </a:p>
          <a:p>
            <a:r>
              <a:rPr lang="zh-TW" altLang="en-US" dirty="0"/>
              <a:t>在您完成</a:t>
            </a:r>
            <a:r>
              <a:rPr lang="en-US" altLang="zh-TW" dirty="0"/>
              <a:t>GitHub </a:t>
            </a:r>
            <a:r>
              <a:rPr lang="zh-TW" altLang="en-US" dirty="0"/>
              <a:t>使用者個人資料（其中的全名與您的學術關係文件中顯示的全名以及簡短的個人簡介完全一致）之前，您不太可能得到驗證。請不要使用您的姓名或暱稱的變體。更新個人資料資訊後，請登出並重新登入 </a:t>
            </a:r>
            <a:r>
              <a:rPr lang="en-US" altLang="zh-TW" dirty="0"/>
              <a:t>GitHub</a:t>
            </a:r>
            <a:r>
              <a:rPr lang="zh-TW" altLang="en-US" dirty="0"/>
              <a:t>，然後再重新申請。</a:t>
            </a:r>
          </a:p>
          <a:p>
            <a:r>
              <a:rPr lang="zh-TW" altLang="en-US" dirty="0"/>
              <a:t>您是否已完成包含所有相關資訊（例如圖像中顯示的全名和簡短個人簡介）的</a:t>
            </a:r>
            <a:r>
              <a:rPr lang="en-US" altLang="zh-TW" dirty="0"/>
              <a:t>GitHub </a:t>
            </a:r>
            <a:r>
              <a:rPr lang="zh-TW" altLang="en-US" dirty="0"/>
              <a:t>使用者個人資料？</a:t>
            </a:r>
          </a:p>
          <a:p>
            <a:endParaRPr lang="zh-TW" altLang="en-US" dirty="0"/>
          </a:p>
        </p:txBody>
      </p:sp>
      <p:sp>
        <p:nvSpPr>
          <p:cNvPr id="3" name="標題 2">
            <a:extLst>
              <a:ext uri="{FF2B5EF4-FFF2-40B4-BE49-F238E27FC236}">
                <a16:creationId xmlns:a16="http://schemas.microsoft.com/office/drawing/2014/main" id="{D68FCC99-B1D4-4590-9613-6D136E3ABB9F}"/>
              </a:ext>
            </a:extLst>
          </p:cNvPr>
          <p:cNvSpPr>
            <a:spLocks noGrp="1"/>
          </p:cNvSpPr>
          <p:nvPr>
            <p:ph type="title"/>
          </p:nvPr>
        </p:nvSpPr>
        <p:spPr/>
        <p:txBody>
          <a:bodyPr>
            <a:normAutofit fontScale="90000"/>
          </a:bodyPr>
          <a:lstStyle/>
          <a:p>
            <a:r>
              <a:rPr lang="zh-CN" altLang="en-US" dirty="0"/>
              <a:t>若是學生或是教師，必須提供</a:t>
            </a:r>
            <a:r>
              <a:rPr lang="en-US" altLang="zh-CN" dirty="0"/>
              <a:t>2</a:t>
            </a:r>
            <a:r>
              <a:rPr lang="zh-CN" altLang="en-US" dirty="0"/>
              <a:t>個證明文件</a:t>
            </a:r>
            <a:endParaRPr lang="zh-TW" altLang="en-US" dirty="0"/>
          </a:p>
        </p:txBody>
      </p:sp>
    </p:spTree>
    <p:extLst>
      <p:ext uri="{BB962C8B-B14F-4D97-AF65-F5344CB8AC3E}">
        <p14:creationId xmlns:p14="http://schemas.microsoft.com/office/powerpoint/2010/main" val="2648497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2CD69E3-8EA6-4777-B881-192A1380D13C}"/>
              </a:ext>
            </a:extLst>
          </p:cNvPr>
          <p:cNvSpPr>
            <a:spLocks noGrp="1"/>
          </p:cNvSpPr>
          <p:nvPr>
            <p:ph idx="1"/>
          </p:nvPr>
        </p:nvSpPr>
        <p:spPr/>
        <p:txBody>
          <a:bodyPr>
            <a:normAutofit/>
          </a:bodyPr>
          <a:lstStyle/>
          <a:p>
            <a:endParaRPr lang="zh-TW" altLang="en-US" dirty="0"/>
          </a:p>
        </p:txBody>
      </p:sp>
      <p:sp>
        <p:nvSpPr>
          <p:cNvPr id="3" name="標題 2">
            <a:extLst>
              <a:ext uri="{FF2B5EF4-FFF2-40B4-BE49-F238E27FC236}">
                <a16:creationId xmlns:a16="http://schemas.microsoft.com/office/drawing/2014/main" id="{D68FCC99-B1D4-4590-9613-6D136E3ABB9F}"/>
              </a:ext>
            </a:extLst>
          </p:cNvPr>
          <p:cNvSpPr>
            <a:spLocks noGrp="1"/>
          </p:cNvSpPr>
          <p:nvPr>
            <p:ph type="title"/>
          </p:nvPr>
        </p:nvSpPr>
        <p:spPr/>
        <p:txBody>
          <a:bodyPr>
            <a:normAutofit fontScale="90000"/>
          </a:bodyPr>
          <a:lstStyle/>
          <a:p>
            <a:r>
              <a:rPr lang="zh-CN" altLang="en-US" dirty="0"/>
              <a:t>若是學生或是教師，必須提供</a:t>
            </a:r>
            <a:r>
              <a:rPr lang="en-US" altLang="zh-CN" dirty="0"/>
              <a:t>2</a:t>
            </a:r>
            <a:r>
              <a:rPr lang="zh-CN" altLang="en-US" dirty="0"/>
              <a:t>個證明文件，否則無法認證</a:t>
            </a:r>
            <a:endParaRPr lang="zh-TW" altLang="en-US" dirty="0"/>
          </a:p>
        </p:txBody>
      </p:sp>
      <p:pic>
        <p:nvPicPr>
          <p:cNvPr id="4" name="圖片 3">
            <a:extLst>
              <a:ext uri="{FF2B5EF4-FFF2-40B4-BE49-F238E27FC236}">
                <a16:creationId xmlns:a16="http://schemas.microsoft.com/office/drawing/2014/main" id="{66664E43-B685-4994-B99A-3D35778044FB}"/>
              </a:ext>
            </a:extLst>
          </p:cNvPr>
          <p:cNvPicPr>
            <a:picLocks noChangeAspect="1"/>
          </p:cNvPicPr>
          <p:nvPr/>
        </p:nvPicPr>
        <p:blipFill>
          <a:blip r:embed="rId2"/>
          <a:stretch>
            <a:fillRect/>
          </a:stretch>
        </p:blipFill>
        <p:spPr>
          <a:xfrm>
            <a:off x="0" y="1484784"/>
            <a:ext cx="9144000" cy="4951882"/>
          </a:xfrm>
          <a:prstGeom prst="rect">
            <a:avLst/>
          </a:prstGeom>
        </p:spPr>
      </p:pic>
    </p:spTree>
    <p:extLst>
      <p:ext uri="{BB962C8B-B14F-4D97-AF65-F5344CB8AC3E}">
        <p14:creationId xmlns:p14="http://schemas.microsoft.com/office/powerpoint/2010/main" val="132950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D5D98D9-3B98-4E26-9575-AE45651EB033}"/>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1ECDE225-4F10-4CB3-BA5C-47D64382840F}"/>
              </a:ext>
            </a:extLst>
          </p:cNvPr>
          <p:cNvSpPr>
            <a:spLocks noGrp="1"/>
          </p:cNvSpPr>
          <p:nvPr>
            <p:ph type="title"/>
          </p:nvPr>
        </p:nvSpPr>
        <p:spPr/>
        <p:txBody>
          <a:bodyPr>
            <a:normAutofit fontScale="90000"/>
          </a:bodyPr>
          <a:lstStyle/>
          <a:p>
            <a:r>
              <a:rPr lang="zh-CN" altLang="en-US" dirty="0"/>
              <a:t>若是覺得很麻煩，就不要用學生的帳號申請，用一般帳號</a:t>
            </a:r>
            <a:r>
              <a:rPr lang="en-US" altLang="zh-CN" dirty="0"/>
              <a:t>N/A</a:t>
            </a:r>
            <a:endParaRPr lang="zh-TW" altLang="en-US" dirty="0"/>
          </a:p>
        </p:txBody>
      </p:sp>
      <p:pic>
        <p:nvPicPr>
          <p:cNvPr id="5" name="圖片 4">
            <a:extLst>
              <a:ext uri="{FF2B5EF4-FFF2-40B4-BE49-F238E27FC236}">
                <a16:creationId xmlns:a16="http://schemas.microsoft.com/office/drawing/2014/main" id="{ABDF955A-90D9-4F05-A239-5C749DA22444}"/>
              </a:ext>
            </a:extLst>
          </p:cNvPr>
          <p:cNvPicPr>
            <a:picLocks noChangeAspect="1"/>
          </p:cNvPicPr>
          <p:nvPr/>
        </p:nvPicPr>
        <p:blipFill>
          <a:blip r:embed="rId2"/>
          <a:stretch>
            <a:fillRect/>
          </a:stretch>
        </p:blipFill>
        <p:spPr>
          <a:xfrm>
            <a:off x="0" y="2032491"/>
            <a:ext cx="9144000" cy="4277801"/>
          </a:xfrm>
          <a:prstGeom prst="rect">
            <a:avLst/>
          </a:prstGeom>
        </p:spPr>
      </p:pic>
    </p:spTree>
    <p:extLst>
      <p:ext uri="{BB962C8B-B14F-4D97-AF65-F5344CB8AC3E}">
        <p14:creationId xmlns:p14="http://schemas.microsoft.com/office/powerpoint/2010/main" val="14005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449542" y="2168860"/>
            <a:ext cx="8244916" cy="2520280"/>
          </a:xfrm>
        </p:spPr>
        <p:txBody>
          <a:bodyPr>
            <a:normAutofit fontScale="92500" lnSpcReduction="10000"/>
          </a:bodyPr>
          <a:lstStyle/>
          <a:p>
            <a:r>
              <a:rPr lang="zh-CN" altLang="en-US" sz="9600" b="1" dirty="0">
                <a:latin typeface="微軟正黑體" panose="020B0604030504040204" pitchFamily="34" charset="-120"/>
                <a:ea typeface="微軟正黑體" panose="020B0604030504040204" pitchFamily="34" charset="-120"/>
              </a:rPr>
              <a:t>建立檔案倉庫</a:t>
            </a:r>
            <a:endParaRPr lang="en-US" altLang="zh-CN" sz="9600" b="1" dirty="0">
              <a:latin typeface="微軟正黑體" panose="020B0604030504040204" pitchFamily="34" charset="-120"/>
              <a:ea typeface="微軟正黑體" panose="020B0604030504040204" pitchFamily="34" charset="-120"/>
            </a:endParaRPr>
          </a:p>
          <a:p>
            <a:r>
              <a:rPr lang="en-US" altLang="zh-TW" sz="7200" b="1" dirty="0">
                <a:latin typeface="微軟正黑體" pitchFamily="34" charset="-120"/>
                <a:ea typeface="微軟正黑體" pitchFamily="34" charset="-120"/>
              </a:rPr>
              <a:t>Repository</a:t>
            </a:r>
            <a:r>
              <a:rPr lang="zh-CN" altLang="en-US" sz="7200" b="1" dirty="0">
                <a:latin typeface="微軟正黑體" pitchFamily="34" charset="-120"/>
                <a:ea typeface="微軟正黑體" pitchFamily="34" charset="-120"/>
              </a:rPr>
              <a:t>儲存庫</a:t>
            </a:r>
            <a:endParaRPr lang="zh-TW" altLang="en-US" sz="7200" b="1" dirty="0">
              <a:latin typeface="微軟正黑體" pitchFamily="34" charset="-120"/>
              <a:ea typeface="微軟正黑體" pitchFamily="34" charset="-120"/>
            </a:endParaRPr>
          </a:p>
        </p:txBody>
      </p:sp>
    </p:spTree>
    <p:extLst>
      <p:ext uri="{BB962C8B-B14F-4D97-AF65-F5344CB8AC3E}">
        <p14:creationId xmlns:p14="http://schemas.microsoft.com/office/powerpoint/2010/main" val="3312030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B2769788-4478-4B16-9BDC-93D220A5FD57}"/>
              </a:ext>
            </a:extLst>
          </p:cNvPr>
          <p:cNvSpPr>
            <a:spLocks noGrp="1"/>
          </p:cNvSpPr>
          <p:nvPr>
            <p:ph idx="1"/>
          </p:nvPr>
        </p:nvSpPr>
        <p:spPr/>
        <p:txBody>
          <a:bodyPr/>
          <a:lstStyle/>
          <a:p>
            <a:endParaRPr lang="zh-TW" altLang="en-US" dirty="0"/>
          </a:p>
        </p:txBody>
      </p:sp>
      <p:sp>
        <p:nvSpPr>
          <p:cNvPr id="3" name="標題 2">
            <a:extLst>
              <a:ext uri="{FF2B5EF4-FFF2-40B4-BE49-F238E27FC236}">
                <a16:creationId xmlns:a16="http://schemas.microsoft.com/office/drawing/2014/main" id="{8EAE9797-B304-4040-B3E7-0CF9FC57BB4C}"/>
              </a:ext>
            </a:extLst>
          </p:cNvPr>
          <p:cNvSpPr>
            <a:spLocks noGrp="1"/>
          </p:cNvSpPr>
          <p:nvPr>
            <p:ph type="title"/>
          </p:nvPr>
        </p:nvSpPr>
        <p:spPr/>
        <p:txBody>
          <a:bodyPr>
            <a:normAutofit fontScale="90000"/>
          </a:bodyPr>
          <a:lstStyle/>
          <a:p>
            <a:r>
              <a:rPr lang="zh-CN" altLang="en-US" dirty="0"/>
              <a:t>先到首頁</a:t>
            </a:r>
            <a:br>
              <a:rPr lang="en-US" altLang="zh-CN" dirty="0"/>
            </a:br>
            <a:r>
              <a:rPr lang="en-US" altLang="zh-CN" dirty="0"/>
              <a:t>Create repository</a:t>
            </a:r>
            <a:endParaRPr lang="zh-TW" altLang="en-US" dirty="0"/>
          </a:p>
        </p:txBody>
      </p:sp>
      <p:pic>
        <p:nvPicPr>
          <p:cNvPr id="4" name="圖片 3">
            <a:extLst>
              <a:ext uri="{FF2B5EF4-FFF2-40B4-BE49-F238E27FC236}">
                <a16:creationId xmlns:a16="http://schemas.microsoft.com/office/drawing/2014/main" id="{1BD6A63C-5E44-4A6D-99EF-9B1E6591EEDF}"/>
              </a:ext>
            </a:extLst>
          </p:cNvPr>
          <p:cNvPicPr>
            <a:picLocks noChangeAspect="1"/>
          </p:cNvPicPr>
          <p:nvPr/>
        </p:nvPicPr>
        <p:blipFill>
          <a:blip r:embed="rId2"/>
          <a:stretch>
            <a:fillRect/>
          </a:stretch>
        </p:blipFill>
        <p:spPr>
          <a:xfrm>
            <a:off x="235782" y="1495335"/>
            <a:ext cx="8296657" cy="5314894"/>
          </a:xfrm>
          <a:prstGeom prst="rect">
            <a:avLst/>
          </a:prstGeom>
        </p:spPr>
      </p:pic>
    </p:spTree>
    <p:extLst>
      <p:ext uri="{BB962C8B-B14F-4D97-AF65-F5344CB8AC3E}">
        <p14:creationId xmlns:p14="http://schemas.microsoft.com/office/powerpoint/2010/main" val="386050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CBD879B-9190-415C-8FF6-2CB06AB7838C}"/>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6B91D152-CB56-49A3-A063-D45DFB1C4D13}"/>
              </a:ext>
            </a:extLst>
          </p:cNvPr>
          <p:cNvSpPr>
            <a:spLocks noGrp="1"/>
          </p:cNvSpPr>
          <p:nvPr>
            <p:ph type="title"/>
          </p:nvPr>
        </p:nvSpPr>
        <p:spPr>
          <a:xfrm>
            <a:off x="0" y="152400"/>
            <a:ext cx="8964488" cy="668490"/>
          </a:xfrm>
        </p:spPr>
        <p:txBody>
          <a:bodyPr>
            <a:normAutofit fontScale="90000"/>
          </a:bodyPr>
          <a:lstStyle/>
          <a:p>
            <a:r>
              <a:rPr lang="en-US" altLang="zh-CN" dirty="0"/>
              <a:t>Create repository : hw1</a:t>
            </a:r>
            <a:endParaRPr lang="zh-TW" altLang="en-US" dirty="0"/>
          </a:p>
        </p:txBody>
      </p:sp>
      <p:pic>
        <p:nvPicPr>
          <p:cNvPr id="4" name="圖片 3">
            <a:extLst>
              <a:ext uri="{FF2B5EF4-FFF2-40B4-BE49-F238E27FC236}">
                <a16:creationId xmlns:a16="http://schemas.microsoft.com/office/drawing/2014/main" id="{A83D6DF6-3235-4AA2-BC35-6DE2BB912324}"/>
              </a:ext>
            </a:extLst>
          </p:cNvPr>
          <p:cNvPicPr>
            <a:picLocks noChangeAspect="1"/>
          </p:cNvPicPr>
          <p:nvPr/>
        </p:nvPicPr>
        <p:blipFill>
          <a:blip r:embed="rId2"/>
          <a:stretch>
            <a:fillRect/>
          </a:stretch>
        </p:blipFill>
        <p:spPr>
          <a:xfrm>
            <a:off x="194044" y="958634"/>
            <a:ext cx="8180416" cy="5761622"/>
          </a:xfrm>
          <a:prstGeom prst="rect">
            <a:avLst/>
          </a:prstGeom>
        </p:spPr>
      </p:pic>
    </p:spTree>
    <p:extLst>
      <p:ext uri="{BB962C8B-B14F-4D97-AF65-F5344CB8AC3E}">
        <p14:creationId xmlns:p14="http://schemas.microsoft.com/office/powerpoint/2010/main" val="2573253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8158768-D83E-45AC-8927-52DE44F19D80}"/>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95ABAB30-04AE-46AC-93D9-7A406C6D3279}"/>
              </a:ext>
            </a:extLst>
          </p:cNvPr>
          <p:cNvSpPr>
            <a:spLocks noGrp="1"/>
          </p:cNvSpPr>
          <p:nvPr>
            <p:ph type="title"/>
          </p:nvPr>
        </p:nvSpPr>
        <p:spPr/>
        <p:txBody>
          <a:bodyPr/>
          <a:lstStyle/>
          <a:p>
            <a:r>
              <a:rPr lang="en-US" altLang="zh-CN" dirty="0"/>
              <a:t>Create repository</a:t>
            </a:r>
            <a:endParaRPr lang="zh-TW" altLang="en-US" dirty="0"/>
          </a:p>
        </p:txBody>
      </p:sp>
      <p:pic>
        <p:nvPicPr>
          <p:cNvPr id="4" name="圖片 3">
            <a:extLst>
              <a:ext uri="{FF2B5EF4-FFF2-40B4-BE49-F238E27FC236}">
                <a16:creationId xmlns:a16="http://schemas.microsoft.com/office/drawing/2014/main" id="{9C3DD6F4-C4B3-4CDB-9192-25474D330222}"/>
              </a:ext>
            </a:extLst>
          </p:cNvPr>
          <p:cNvPicPr>
            <a:picLocks noChangeAspect="1"/>
          </p:cNvPicPr>
          <p:nvPr/>
        </p:nvPicPr>
        <p:blipFill>
          <a:blip r:embed="rId2"/>
          <a:stretch>
            <a:fillRect/>
          </a:stretch>
        </p:blipFill>
        <p:spPr>
          <a:xfrm>
            <a:off x="179512" y="1484784"/>
            <a:ext cx="8593872" cy="4536504"/>
          </a:xfrm>
          <a:prstGeom prst="rect">
            <a:avLst/>
          </a:prstGeom>
        </p:spPr>
      </p:pic>
    </p:spTree>
    <p:extLst>
      <p:ext uri="{BB962C8B-B14F-4D97-AF65-F5344CB8AC3E}">
        <p14:creationId xmlns:p14="http://schemas.microsoft.com/office/powerpoint/2010/main" val="1843321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8A3B25D7-8E23-40CD-9377-A6411C1EB856}"/>
              </a:ext>
            </a:extLst>
          </p:cNvPr>
          <p:cNvSpPr>
            <a:spLocks noGrp="1"/>
          </p:cNvSpPr>
          <p:nvPr>
            <p:ph idx="1"/>
          </p:nvPr>
        </p:nvSpPr>
        <p:spPr/>
        <p:txBody>
          <a:bodyPr/>
          <a:lstStyle/>
          <a:p>
            <a:r>
              <a:rPr lang="en-US" altLang="zh-TW" dirty="0"/>
              <a:t>GitHub </a:t>
            </a:r>
            <a:r>
              <a:rPr lang="zh-TW" altLang="en-US" dirty="0"/>
              <a:t>原本是檔案</a:t>
            </a:r>
            <a:r>
              <a:rPr lang="zh-TW" altLang="en-US" dirty="0">
                <a:solidFill>
                  <a:srgbClr val="C00000"/>
                </a:solidFill>
                <a:highlight>
                  <a:srgbClr val="FFFF00"/>
                </a:highlight>
              </a:rPr>
              <a:t>版本控制</a:t>
            </a:r>
            <a:r>
              <a:rPr lang="zh-TW" altLang="en-US" dirty="0"/>
              <a:t>的雲端平台。</a:t>
            </a:r>
            <a:endParaRPr lang="en-US" altLang="zh-TW" dirty="0"/>
          </a:p>
          <a:p>
            <a:r>
              <a:rPr lang="zh-TW" altLang="en-US" dirty="0"/>
              <a:t>不過它提供有一個 </a:t>
            </a:r>
            <a:r>
              <a:rPr lang="en-US" altLang="zh-TW" dirty="0">
                <a:solidFill>
                  <a:srgbClr val="C00000"/>
                </a:solidFill>
                <a:highlight>
                  <a:srgbClr val="FFFF00"/>
                </a:highlight>
              </a:rPr>
              <a:t>GitHub Pages </a:t>
            </a:r>
            <a:r>
              <a:rPr lang="zh-TW" altLang="en-US" dirty="0"/>
              <a:t>功能</a:t>
            </a:r>
            <a:r>
              <a:rPr lang="en-US" altLang="zh-TW" dirty="0"/>
              <a:t>, </a:t>
            </a:r>
            <a:r>
              <a:rPr lang="zh-TW" altLang="en-US" dirty="0"/>
              <a:t>可以當作</a:t>
            </a:r>
            <a:r>
              <a:rPr lang="zh-TW" altLang="en-US" dirty="0">
                <a:solidFill>
                  <a:srgbClr val="C00000"/>
                </a:solidFill>
                <a:highlight>
                  <a:srgbClr val="FFFF00"/>
                </a:highlight>
              </a:rPr>
              <a:t>網頁伺服器</a:t>
            </a:r>
            <a:r>
              <a:rPr lang="zh-TW" altLang="en-US" dirty="0"/>
              <a:t>使用</a:t>
            </a:r>
            <a:r>
              <a:rPr lang="en-US" altLang="zh-TW" dirty="0"/>
              <a:t>, </a:t>
            </a:r>
          </a:p>
          <a:p>
            <a:r>
              <a:rPr lang="zh-TW" altLang="en-US" dirty="0"/>
              <a:t>只要將 </a:t>
            </a:r>
            <a:r>
              <a:rPr lang="en-US" altLang="zh-TW" dirty="0"/>
              <a:t>HTML </a:t>
            </a:r>
            <a:r>
              <a:rPr lang="zh-TW" altLang="en-US" dirty="0"/>
              <a:t>檔上傳至 </a:t>
            </a:r>
            <a:r>
              <a:rPr lang="en-US" altLang="zh-TW" dirty="0"/>
              <a:t>GitHub, </a:t>
            </a:r>
            <a:r>
              <a:rPr lang="zh-TW" altLang="en-US" dirty="0"/>
              <a:t>即可用使用瀏覽器取得網頁。</a:t>
            </a:r>
            <a:endParaRPr lang="en-US" altLang="zh-TW" dirty="0"/>
          </a:p>
          <a:p>
            <a:r>
              <a:rPr lang="zh-CN" altLang="en-US" dirty="0"/>
              <a:t>注意：只能顯示</a:t>
            </a:r>
            <a:r>
              <a:rPr lang="en-US" altLang="zh-CN" dirty="0"/>
              <a:t>『</a:t>
            </a:r>
            <a:r>
              <a:rPr lang="zh-CN" altLang="en-US" dirty="0">
                <a:highlight>
                  <a:srgbClr val="FFFF00"/>
                </a:highlight>
              </a:rPr>
              <a:t>靜態</a:t>
            </a:r>
            <a:r>
              <a:rPr lang="zh-TW" altLang="en-US" dirty="0">
                <a:highlight>
                  <a:srgbClr val="FFFF00"/>
                </a:highlight>
              </a:rPr>
              <a:t>網頁</a:t>
            </a:r>
            <a:r>
              <a:rPr lang="en-US" altLang="zh-CN" dirty="0"/>
              <a:t>』</a:t>
            </a:r>
            <a:endParaRPr lang="zh-TW" altLang="en-US" dirty="0"/>
          </a:p>
          <a:p>
            <a:endParaRPr lang="zh-TW" altLang="en-US" dirty="0"/>
          </a:p>
        </p:txBody>
      </p:sp>
      <p:sp>
        <p:nvSpPr>
          <p:cNvPr id="3" name="標題 2">
            <a:extLst>
              <a:ext uri="{FF2B5EF4-FFF2-40B4-BE49-F238E27FC236}">
                <a16:creationId xmlns:a16="http://schemas.microsoft.com/office/drawing/2014/main" id="{5C1FA03D-03DC-4C44-98B6-5ABC2BD86E87}"/>
              </a:ext>
            </a:extLst>
          </p:cNvPr>
          <p:cNvSpPr>
            <a:spLocks noGrp="1"/>
          </p:cNvSpPr>
          <p:nvPr>
            <p:ph type="title"/>
          </p:nvPr>
        </p:nvSpPr>
        <p:spPr/>
        <p:txBody>
          <a:bodyPr>
            <a:normAutofit fontScale="90000"/>
          </a:bodyPr>
          <a:lstStyle/>
          <a:p>
            <a:r>
              <a:rPr lang="zh-TW" altLang="en-US" dirty="0"/>
              <a:t>使用 </a:t>
            </a:r>
            <a:r>
              <a:rPr lang="en-US" altLang="zh-TW" dirty="0"/>
              <a:t>GitHub Pages </a:t>
            </a:r>
            <a:br>
              <a:rPr lang="en-US" altLang="zh-TW" dirty="0"/>
            </a:br>
            <a:r>
              <a:rPr lang="zh-TW" altLang="en-US" dirty="0"/>
              <a:t>架設個人網站</a:t>
            </a:r>
          </a:p>
        </p:txBody>
      </p:sp>
    </p:spTree>
    <p:extLst>
      <p:ext uri="{BB962C8B-B14F-4D97-AF65-F5344CB8AC3E}">
        <p14:creationId xmlns:p14="http://schemas.microsoft.com/office/powerpoint/2010/main" val="2723445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449542" y="2168860"/>
            <a:ext cx="8244916" cy="2520280"/>
          </a:xfrm>
        </p:spPr>
        <p:txBody>
          <a:bodyPr>
            <a:normAutofit fontScale="85000" lnSpcReduction="20000"/>
          </a:bodyPr>
          <a:lstStyle/>
          <a:p>
            <a:r>
              <a:rPr lang="zh-CN" altLang="en-US" sz="9600" b="1" dirty="0">
                <a:latin typeface="微軟正黑體" panose="020B0604030504040204" pitchFamily="34" charset="-120"/>
                <a:ea typeface="微軟正黑體" panose="020B0604030504040204" pitchFamily="34" charset="-120"/>
              </a:rPr>
              <a:t>上傳你</a:t>
            </a:r>
            <a:endParaRPr lang="en-US" altLang="zh-CN" sz="9600" b="1" dirty="0">
              <a:latin typeface="微軟正黑體" panose="020B0604030504040204" pitchFamily="34" charset="-120"/>
              <a:ea typeface="微軟正黑體" panose="020B0604030504040204" pitchFamily="34" charset="-120"/>
            </a:endParaRPr>
          </a:p>
          <a:p>
            <a:r>
              <a:rPr lang="zh-CN" altLang="en-US" sz="9600" b="1" dirty="0">
                <a:latin typeface="微軟正黑體" panose="020B0604030504040204" pitchFamily="34" charset="-120"/>
                <a:ea typeface="微軟正黑體" panose="020B0604030504040204" pitchFamily="34" charset="-120"/>
              </a:rPr>
              <a:t>網站的檔案</a:t>
            </a:r>
            <a:endParaRPr lang="zh-TW" altLang="en-US" sz="7200" b="1" dirty="0">
              <a:latin typeface="微軟正黑體" pitchFamily="34" charset="-120"/>
              <a:ea typeface="微軟正黑體" pitchFamily="34" charset="-120"/>
            </a:endParaRPr>
          </a:p>
        </p:txBody>
      </p:sp>
    </p:spTree>
    <p:extLst>
      <p:ext uri="{BB962C8B-B14F-4D97-AF65-F5344CB8AC3E}">
        <p14:creationId xmlns:p14="http://schemas.microsoft.com/office/powerpoint/2010/main" val="1682845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6C5B9B6-5202-40BC-AC40-1631D7F77BE0}"/>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C8710B9C-EC9B-4554-A63B-682137879F0F}"/>
              </a:ext>
            </a:extLst>
          </p:cNvPr>
          <p:cNvSpPr>
            <a:spLocks noGrp="1"/>
          </p:cNvSpPr>
          <p:nvPr>
            <p:ph type="title"/>
          </p:nvPr>
        </p:nvSpPr>
        <p:spPr/>
        <p:txBody>
          <a:bodyPr/>
          <a:lstStyle/>
          <a:p>
            <a:r>
              <a:rPr lang="en-US" altLang="zh-CN" dirty="0"/>
              <a:t>Add files</a:t>
            </a:r>
            <a:r>
              <a:rPr lang="en-US" altLang="zh-CN" dirty="0">
                <a:sym typeface="Wingdings" panose="05000000000000000000" pitchFamily="2" charset="2"/>
              </a:rPr>
              <a:t> upload files</a:t>
            </a:r>
            <a:endParaRPr lang="zh-TW" altLang="en-US" dirty="0"/>
          </a:p>
        </p:txBody>
      </p:sp>
      <p:pic>
        <p:nvPicPr>
          <p:cNvPr id="4" name="圖片 3">
            <a:extLst>
              <a:ext uri="{FF2B5EF4-FFF2-40B4-BE49-F238E27FC236}">
                <a16:creationId xmlns:a16="http://schemas.microsoft.com/office/drawing/2014/main" id="{F6B6A6DE-08F9-4629-8185-B490A097C7B0}"/>
              </a:ext>
            </a:extLst>
          </p:cNvPr>
          <p:cNvPicPr>
            <a:picLocks noChangeAspect="1"/>
          </p:cNvPicPr>
          <p:nvPr/>
        </p:nvPicPr>
        <p:blipFill>
          <a:blip r:embed="rId2"/>
          <a:stretch>
            <a:fillRect/>
          </a:stretch>
        </p:blipFill>
        <p:spPr>
          <a:xfrm>
            <a:off x="0" y="1411674"/>
            <a:ext cx="9144000" cy="5446326"/>
          </a:xfrm>
          <a:prstGeom prst="rect">
            <a:avLst/>
          </a:prstGeom>
        </p:spPr>
      </p:pic>
    </p:spTree>
    <p:extLst>
      <p:ext uri="{BB962C8B-B14F-4D97-AF65-F5344CB8AC3E}">
        <p14:creationId xmlns:p14="http://schemas.microsoft.com/office/powerpoint/2010/main" val="2569623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C9FD4DC6-C744-4197-A223-33C45A04002C}"/>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E1EE31A2-C513-4938-AF6D-7F1CC0F4525B}"/>
              </a:ext>
            </a:extLst>
          </p:cNvPr>
          <p:cNvSpPr>
            <a:spLocks noGrp="1"/>
          </p:cNvSpPr>
          <p:nvPr>
            <p:ph type="title"/>
          </p:nvPr>
        </p:nvSpPr>
        <p:spPr/>
        <p:txBody>
          <a:bodyPr>
            <a:normAutofit fontScale="90000"/>
          </a:bodyPr>
          <a:lstStyle/>
          <a:p>
            <a:r>
              <a:rPr lang="zh-CN" altLang="en-US" dirty="0"/>
              <a:t>拖曵全部的檔案與目錄</a:t>
            </a:r>
            <a:br>
              <a:rPr lang="en-US" altLang="zh-CN" dirty="0"/>
            </a:br>
            <a:r>
              <a:rPr lang="zh-CN" altLang="en-US" dirty="0"/>
              <a:t>到框框內</a:t>
            </a:r>
            <a:endParaRPr lang="zh-TW" altLang="en-US" dirty="0"/>
          </a:p>
        </p:txBody>
      </p:sp>
      <p:pic>
        <p:nvPicPr>
          <p:cNvPr id="4" name="圖片 3">
            <a:extLst>
              <a:ext uri="{FF2B5EF4-FFF2-40B4-BE49-F238E27FC236}">
                <a16:creationId xmlns:a16="http://schemas.microsoft.com/office/drawing/2014/main" id="{288D5CE3-58FE-4225-9201-457E46B12D31}"/>
              </a:ext>
            </a:extLst>
          </p:cNvPr>
          <p:cNvPicPr>
            <a:picLocks noChangeAspect="1"/>
          </p:cNvPicPr>
          <p:nvPr/>
        </p:nvPicPr>
        <p:blipFill>
          <a:blip r:embed="rId2"/>
          <a:stretch>
            <a:fillRect/>
          </a:stretch>
        </p:blipFill>
        <p:spPr>
          <a:xfrm>
            <a:off x="89756" y="1486276"/>
            <a:ext cx="8964488" cy="5219324"/>
          </a:xfrm>
          <a:prstGeom prst="rect">
            <a:avLst/>
          </a:prstGeom>
        </p:spPr>
      </p:pic>
    </p:spTree>
    <p:extLst>
      <p:ext uri="{BB962C8B-B14F-4D97-AF65-F5344CB8AC3E}">
        <p14:creationId xmlns:p14="http://schemas.microsoft.com/office/powerpoint/2010/main" val="3553984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A5F60A2-C4FA-4462-8564-446BD2CAE49F}"/>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7DD4DCE5-0735-4B8A-91E0-3F29900415C0}"/>
              </a:ext>
            </a:extLst>
          </p:cNvPr>
          <p:cNvSpPr>
            <a:spLocks noGrp="1"/>
          </p:cNvSpPr>
          <p:nvPr>
            <p:ph type="title"/>
          </p:nvPr>
        </p:nvSpPr>
        <p:spPr/>
        <p:txBody>
          <a:bodyPr/>
          <a:lstStyle/>
          <a:p>
            <a:r>
              <a:rPr lang="zh-CN" altLang="en-US" dirty="0"/>
              <a:t>按：</a:t>
            </a:r>
            <a:r>
              <a:rPr lang="en-US" altLang="zh-CN" dirty="0"/>
              <a:t>commit changes</a:t>
            </a:r>
            <a:endParaRPr lang="zh-TW" altLang="en-US" dirty="0"/>
          </a:p>
        </p:txBody>
      </p:sp>
      <p:pic>
        <p:nvPicPr>
          <p:cNvPr id="4" name="圖片 3">
            <a:extLst>
              <a:ext uri="{FF2B5EF4-FFF2-40B4-BE49-F238E27FC236}">
                <a16:creationId xmlns:a16="http://schemas.microsoft.com/office/drawing/2014/main" id="{B0B8BC07-8994-47C0-9C7A-A40AC707E97B}"/>
              </a:ext>
            </a:extLst>
          </p:cNvPr>
          <p:cNvPicPr>
            <a:picLocks noChangeAspect="1"/>
          </p:cNvPicPr>
          <p:nvPr/>
        </p:nvPicPr>
        <p:blipFill>
          <a:blip r:embed="rId2"/>
          <a:stretch>
            <a:fillRect/>
          </a:stretch>
        </p:blipFill>
        <p:spPr>
          <a:xfrm>
            <a:off x="-89756" y="1506774"/>
            <a:ext cx="9144000" cy="4802545"/>
          </a:xfrm>
          <a:prstGeom prst="rect">
            <a:avLst/>
          </a:prstGeom>
        </p:spPr>
      </p:pic>
    </p:spTree>
    <p:extLst>
      <p:ext uri="{BB962C8B-B14F-4D97-AF65-F5344CB8AC3E}">
        <p14:creationId xmlns:p14="http://schemas.microsoft.com/office/powerpoint/2010/main" val="291640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179512" y="1052736"/>
            <a:ext cx="8964488" cy="4824536"/>
          </a:xfrm>
        </p:spPr>
        <p:txBody>
          <a:bodyPr>
            <a:normAutofit/>
          </a:bodyPr>
          <a:lstStyle/>
          <a:p>
            <a:r>
              <a:rPr lang="zh-CN" altLang="en-US" sz="6000" b="1" dirty="0">
                <a:latin typeface="微軟正黑體" panose="020B0604030504040204" pitchFamily="34" charset="-120"/>
                <a:ea typeface="微軟正黑體" panose="020B0604030504040204" pitchFamily="34" charset="-120"/>
              </a:rPr>
              <a:t>上傳後，還不能看網頁</a:t>
            </a:r>
            <a:endParaRPr lang="en-US" altLang="zh-CN" sz="6000" b="1" dirty="0">
              <a:latin typeface="微軟正黑體" panose="020B0604030504040204" pitchFamily="34" charset="-120"/>
              <a:ea typeface="微軟正黑體" panose="020B0604030504040204" pitchFamily="34" charset="-120"/>
            </a:endParaRPr>
          </a:p>
          <a:p>
            <a:r>
              <a:rPr lang="zh-CN" altLang="en-US" sz="6000" b="1" dirty="0">
                <a:latin typeface="微軟正黑體" panose="020B0604030504040204" pitchFamily="34" charset="-120"/>
                <a:ea typeface="微軟正黑體" panose="020B0604030504040204" pitchFamily="34" charset="-120"/>
              </a:rPr>
              <a:t>因為，目前只是檔案託管，</a:t>
            </a:r>
            <a:endParaRPr lang="en-US" altLang="zh-CN" sz="6000" b="1" dirty="0">
              <a:latin typeface="微軟正黑體" panose="020B0604030504040204" pitchFamily="34" charset="-120"/>
              <a:ea typeface="微軟正黑體" panose="020B0604030504040204" pitchFamily="34" charset="-120"/>
            </a:endParaRPr>
          </a:p>
          <a:p>
            <a:r>
              <a:rPr lang="zh-CN" altLang="en-US" sz="6000" b="1" dirty="0">
                <a:latin typeface="微軟正黑體" panose="020B0604030504040204" pitchFamily="34" charset="-120"/>
                <a:ea typeface="微軟正黑體" panose="020B0604030504040204" pitchFamily="34" charset="-120"/>
              </a:rPr>
              <a:t>沒有轉成網頁</a:t>
            </a:r>
            <a:r>
              <a:rPr lang="en-US" altLang="zh-CN" sz="6000" b="1" dirty="0">
                <a:latin typeface="微軟正黑體" panose="020B0604030504040204" pitchFamily="34" charset="-120"/>
                <a:ea typeface="微軟正黑體" panose="020B0604030504040204" pitchFamily="34" charset="-120"/>
              </a:rPr>
              <a:t>pages</a:t>
            </a:r>
            <a:endParaRPr lang="zh-TW" altLang="en-US" sz="4400" b="1" dirty="0">
              <a:latin typeface="微軟正黑體" pitchFamily="34" charset="-120"/>
              <a:ea typeface="微軟正黑體" pitchFamily="34" charset="-120"/>
            </a:endParaRPr>
          </a:p>
        </p:txBody>
      </p:sp>
    </p:spTree>
    <p:extLst>
      <p:ext uri="{BB962C8B-B14F-4D97-AF65-F5344CB8AC3E}">
        <p14:creationId xmlns:p14="http://schemas.microsoft.com/office/powerpoint/2010/main" val="2791768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179512" y="1052736"/>
            <a:ext cx="8964488" cy="4824536"/>
          </a:xfrm>
        </p:spPr>
        <p:txBody>
          <a:bodyPr>
            <a:normAutofit/>
          </a:bodyPr>
          <a:lstStyle/>
          <a:p>
            <a:r>
              <a:rPr lang="zh-CN" altLang="en-US" sz="8000" b="1" dirty="0">
                <a:latin typeface="微軟正黑體" panose="020B0604030504040204" pitchFamily="34" charset="-120"/>
                <a:ea typeface="微軟正黑體" panose="020B0604030504040204" pitchFamily="34" charset="-120"/>
              </a:rPr>
              <a:t>把檔案</a:t>
            </a:r>
            <a:endParaRPr lang="en-US" altLang="zh-CN" sz="8000" b="1" dirty="0">
              <a:latin typeface="微軟正黑體" panose="020B0604030504040204" pitchFamily="34" charset="-120"/>
              <a:ea typeface="微軟正黑體" panose="020B0604030504040204" pitchFamily="34" charset="-120"/>
            </a:endParaRPr>
          </a:p>
          <a:p>
            <a:r>
              <a:rPr lang="zh-CN" altLang="en-US" sz="8000" b="1" dirty="0">
                <a:latin typeface="微軟正黑體" panose="020B0604030504040204" pitchFamily="34" charset="-120"/>
                <a:ea typeface="微軟正黑體" panose="020B0604030504040204" pitchFamily="34" charset="-120"/>
              </a:rPr>
              <a:t>轉成網頁</a:t>
            </a:r>
            <a:r>
              <a:rPr lang="en-US" altLang="zh-CN" sz="8000" b="1" dirty="0">
                <a:latin typeface="微軟正黑體" panose="020B0604030504040204" pitchFamily="34" charset="-120"/>
                <a:ea typeface="微軟正黑體" panose="020B0604030504040204" pitchFamily="34" charset="-120"/>
              </a:rPr>
              <a:t>pages</a:t>
            </a:r>
            <a:endParaRPr lang="zh-TW" altLang="en-US" sz="6000" b="1" dirty="0">
              <a:latin typeface="微軟正黑體" pitchFamily="34" charset="-120"/>
              <a:ea typeface="微軟正黑體" pitchFamily="34" charset="-120"/>
            </a:endParaRPr>
          </a:p>
        </p:txBody>
      </p:sp>
    </p:spTree>
    <p:extLst>
      <p:ext uri="{BB962C8B-B14F-4D97-AF65-F5344CB8AC3E}">
        <p14:creationId xmlns:p14="http://schemas.microsoft.com/office/powerpoint/2010/main" val="2853518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4019A96-0F0E-4328-B936-6E0B966BE8C1}"/>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F1F44E75-C57C-4372-997F-921CB6B3049B}"/>
              </a:ext>
            </a:extLst>
          </p:cNvPr>
          <p:cNvSpPr>
            <a:spLocks noGrp="1"/>
          </p:cNvSpPr>
          <p:nvPr>
            <p:ph type="title"/>
          </p:nvPr>
        </p:nvSpPr>
        <p:spPr/>
        <p:txBody>
          <a:bodyPr/>
          <a:lstStyle/>
          <a:p>
            <a:r>
              <a:rPr lang="zh-CN" altLang="en-US" dirty="0"/>
              <a:t>按：</a:t>
            </a:r>
            <a:r>
              <a:rPr lang="en-US" altLang="zh-CN" dirty="0"/>
              <a:t>settings</a:t>
            </a:r>
            <a:endParaRPr lang="zh-TW" altLang="en-US" dirty="0"/>
          </a:p>
        </p:txBody>
      </p:sp>
      <p:pic>
        <p:nvPicPr>
          <p:cNvPr id="4" name="圖片 3">
            <a:extLst>
              <a:ext uri="{FF2B5EF4-FFF2-40B4-BE49-F238E27FC236}">
                <a16:creationId xmlns:a16="http://schemas.microsoft.com/office/drawing/2014/main" id="{E2B4DE7F-9F33-49CD-A622-1FA102F41E30}"/>
              </a:ext>
            </a:extLst>
          </p:cNvPr>
          <p:cNvPicPr>
            <a:picLocks noChangeAspect="1"/>
          </p:cNvPicPr>
          <p:nvPr/>
        </p:nvPicPr>
        <p:blipFill>
          <a:blip r:embed="rId2"/>
          <a:stretch>
            <a:fillRect/>
          </a:stretch>
        </p:blipFill>
        <p:spPr>
          <a:xfrm>
            <a:off x="91047" y="1321899"/>
            <a:ext cx="8961905" cy="5419048"/>
          </a:xfrm>
          <a:prstGeom prst="rect">
            <a:avLst/>
          </a:prstGeom>
        </p:spPr>
      </p:pic>
    </p:spTree>
    <p:extLst>
      <p:ext uri="{BB962C8B-B14F-4D97-AF65-F5344CB8AC3E}">
        <p14:creationId xmlns:p14="http://schemas.microsoft.com/office/powerpoint/2010/main" val="2820628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95F738CF-573B-4F91-A762-37DE7689B1CC}"/>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7C5DF282-B700-4B50-92A4-0F5498E30BF5}"/>
              </a:ext>
            </a:extLst>
          </p:cNvPr>
          <p:cNvSpPr>
            <a:spLocks noGrp="1"/>
          </p:cNvSpPr>
          <p:nvPr>
            <p:ph type="title"/>
          </p:nvPr>
        </p:nvSpPr>
        <p:spPr>
          <a:xfrm>
            <a:off x="0" y="152400"/>
            <a:ext cx="8964488" cy="900336"/>
          </a:xfrm>
        </p:spPr>
        <p:txBody>
          <a:bodyPr/>
          <a:lstStyle/>
          <a:p>
            <a:r>
              <a:rPr lang="zh-CN" altLang="en-US" dirty="0"/>
              <a:t>按，左邊</a:t>
            </a:r>
            <a:r>
              <a:rPr lang="en-US" altLang="zh-CN" dirty="0"/>
              <a:t>menu</a:t>
            </a:r>
            <a:r>
              <a:rPr lang="zh-CN" altLang="en-US" dirty="0"/>
              <a:t>：</a:t>
            </a:r>
            <a:r>
              <a:rPr lang="en-US" altLang="zh-CN" dirty="0"/>
              <a:t>pages</a:t>
            </a:r>
            <a:endParaRPr lang="zh-TW" altLang="en-US" dirty="0"/>
          </a:p>
        </p:txBody>
      </p:sp>
      <p:pic>
        <p:nvPicPr>
          <p:cNvPr id="4" name="圖片 3">
            <a:extLst>
              <a:ext uri="{FF2B5EF4-FFF2-40B4-BE49-F238E27FC236}">
                <a16:creationId xmlns:a16="http://schemas.microsoft.com/office/drawing/2014/main" id="{F41072EF-9AC6-465D-AB7C-B6B7D38417AC}"/>
              </a:ext>
            </a:extLst>
          </p:cNvPr>
          <p:cNvPicPr>
            <a:picLocks noChangeAspect="1"/>
          </p:cNvPicPr>
          <p:nvPr/>
        </p:nvPicPr>
        <p:blipFill>
          <a:blip r:embed="rId2"/>
          <a:stretch>
            <a:fillRect/>
          </a:stretch>
        </p:blipFill>
        <p:spPr>
          <a:xfrm>
            <a:off x="382095" y="1181810"/>
            <a:ext cx="8761905" cy="5676190"/>
          </a:xfrm>
          <a:prstGeom prst="rect">
            <a:avLst/>
          </a:prstGeom>
        </p:spPr>
      </p:pic>
    </p:spTree>
    <p:extLst>
      <p:ext uri="{BB962C8B-B14F-4D97-AF65-F5344CB8AC3E}">
        <p14:creationId xmlns:p14="http://schemas.microsoft.com/office/powerpoint/2010/main" val="2312769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BC16B68-0658-4FA9-BFC7-D8A0BA2E8273}"/>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3B6DBEFE-9842-4A45-A24D-6FB1758AE5E7}"/>
              </a:ext>
            </a:extLst>
          </p:cNvPr>
          <p:cNvSpPr>
            <a:spLocks noGrp="1"/>
          </p:cNvSpPr>
          <p:nvPr>
            <p:ph type="title"/>
          </p:nvPr>
        </p:nvSpPr>
        <p:spPr/>
        <p:txBody>
          <a:bodyPr/>
          <a:lstStyle/>
          <a:p>
            <a:r>
              <a:rPr lang="en-US" altLang="zh-CN" dirty="0" err="1"/>
              <a:t>Pages</a:t>
            </a:r>
            <a:r>
              <a:rPr lang="en-US" altLang="zh-CN" dirty="0" err="1">
                <a:sym typeface="Wingdings" panose="05000000000000000000" pitchFamily="2" charset="2"/>
              </a:rPr>
              <a:t></a:t>
            </a:r>
            <a:r>
              <a:rPr lang="en-US" altLang="zh-CN" dirty="0" err="1"/>
              <a:t>Branch</a:t>
            </a:r>
            <a:r>
              <a:rPr lang="en-US" altLang="zh-CN" dirty="0" err="1">
                <a:sym typeface="Wingdings" panose="05000000000000000000" pitchFamily="2" charset="2"/>
              </a:rPr>
              <a:t>mainsave</a:t>
            </a:r>
            <a:endParaRPr lang="zh-TW" altLang="en-US" dirty="0"/>
          </a:p>
        </p:txBody>
      </p:sp>
      <p:pic>
        <p:nvPicPr>
          <p:cNvPr id="4" name="圖片 3">
            <a:extLst>
              <a:ext uri="{FF2B5EF4-FFF2-40B4-BE49-F238E27FC236}">
                <a16:creationId xmlns:a16="http://schemas.microsoft.com/office/drawing/2014/main" id="{BDB1972E-96E2-4FDA-906C-66D2C9CECA21}"/>
              </a:ext>
            </a:extLst>
          </p:cNvPr>
          <p:cNvPicPr>
            <a:picLocks noChangeAspect="1"/>
          </p:cNvPicPr>
          <p:nvPr/>
        </p:nvPicPr>
        <p:blipFill>
          <a:blip r:embed="rId2"/>
          <a:stretch>
            <a:fillRect/>
          </a:stretch>
        </p:blipFill>
        <p:spPr>
          <a:xfrm>
            <a:off x="1619672" y="1296095"/>
            <a:ext cx="6723809" cy="5561905"/>
          </a:xfrm>
          <a:prstGeom prst="rect">
            <a:avLst/>
          </a:prstGeom>
        </p:spPr>
      </p:pic>
    </p:spTree>
    <p:extLst>
      <p:ext uri="{BB962C8B-B14F-4D97-AF65-F5344CB8AC3E}">
        <p14:creationId xmlns:p14="http://schemas.microsoft.com/office/powerpoint/2010/main" val="3599724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179512" y="1052736"/>
            <a:ext cx="8964488" cy="4320480"/>
          </a:xfrm>
        </p:spPr>
        <p:txBody>
          <a:bodyPr>
            <a:normAutofit/>
          </a:bodyPr>
          <a:lstStyle/>
          <a:p>
            <a:r>
              <a:rPr lang="zh-CN" altLang="en-US" sz="8000" b="1" dirty="0">
                <a:latin typeface="微軟正黑體" panose="020B0604030504040204" pitchFamily="34" charset="-120"/>
                <a:ea typeface="微軟正黑體" panose="020B0604030504040204" pitchFamily="34" charset="-120"/>
              </a:rPr>
              <a:t>網站轉換時間</a:t>
            </a:r>
            <a:endParaRPr lang="en-US" altLang="zh-CN" sz="8000" b="1" dirty="0">
              <a:latin typeface="微軟正黑體" panose="020B0604030504040204" pitchFamily="34" charset="-120"/>
              <a:ea typeface="微軟正黑體" panose="020B0604030504040204" pitchFamily="34" charset="-120"/>
            </a:endParaRPr>
          </a:p>
          <a:p>
            <a:r>
              <a:rPr lang="zh-CN" altLang="en-US" sz="4800" b="1" dirty="0">
                <a:latin typeface="微軟正黑體" panose="020B0604030504040204" pitchFamily="34" charset="-120"/>
                <a:ea typeface="微軟正黑體" panose="020B0604030504040204" pitchFamily="34" charset="-120"/>
              </a:rPr>
              <a:t>按了</a:t>
            </a:r>
            <a:r>
              <a:rPr lang="en-US" altLang="zh-CN" sz="4800" b="1" dirty="0">
                <a:latin typeface="微軟正黑體" panose="020B0604030504040204" pitchFamily="34" charset="-120"/>
                <a:ea typeface="微軟正黑體" panose="020B0604030504040204" pitchFamily="34" charset="-120"/>
              </a:rPr>
              <a:t>save</a:t>
            </a:r>
            <a:r>
              <a:rPr lang="zh-CN" altLang="en-US" sz="4800" b="1" dirty="0">
                <a:latin typeface="微軟正黑體" panose="020B0604030504040204" pitchFamily="34" charset="-120"/>
                <a:ea typeface="微軟正黑體" panose="020B0604030504040204" pitchFamily="34" charset="-120"/>
              </a:rPr>
              <a:t>後</a:t>
            </a:r>
            <a:r>
              <a:rPr lang="en-US" altLang="zh-CN" sz="4800" b="1" dirty="0">
                <a:latin typeface="微軟正黑體" panose="020B0604030504040204" pitchFamily="34" charset="-120"/>
                <a:ea typeface="微軟正黑體" panose="020B0604030504040204" pitchFamily="34" charset="-120"/>
              </a:rPr>
              <a:t>1</a:t>
            </a:r>
            <a:r>
              <a:rPr lang="zh-CN" altLang="en-US" sz="4800" b="1" dirty="0">
                <a:latin typeface="微軟正黑體" panose="020B0604030504040204" pitchFamily="34" charset="-120"/>
                <a:ea typeface="微軟正黑體" panose="020B0604030504040204" pitchFamily="34" charset="-120"/>
              </a:rPr>
              <a:t>～</a:t>
            </a:r>
            <a:r>
              <a:rPr lang="en-US" altLang="zh-CN" sz="4800" b="1" dirty="0">
                <a:latin typeface="微軟正黑體" panose="020B0604030504040204" pitchFamily="34" charset="-120"/>
                <a:ea typeface="微軟正黑體" panose="020B0604030504040204" pitchFamily="34" charset="-120"/>
              </a:rPr>
              <a:t>2</a:t>
            </a:r>
            <a:r>
              <a:rPr lang="zh-CN" altLang="en-US" sz="4800" b="1" dirty="0">
                <a:latin typeface="微軟正黑體" panose="020B0604030504040204" pitchFamily="34" charset="-120"/>
                <a:ea typeface="微軟正黑體" panose="020B0604030504040204" pitchFamily="34" charset="-120"/>
              </a:rPr>
              <a:t>分鐘，轉換成功</a:t>
            </a:r>
            <a:endParaRPr lang="zh-TW" altLang="en-US" sz="3600" b="1" dirty="0">
              <a:latin typeface="微軟正黑體" pitchFamily="34" charset="-120"/>
              <a:ea typeface="微軟正黑體" pitchFamily="34" charset="-120"/>
            </a:endParaRPr>
          </a:p>
        </p:txBody>
      </p:sp>
    </p:spTree>
    <p:extLst>
      <p:ext uri="{BB962C8B-B14F-4D97-AF65-F5344CB8AC3E}">
        <p14:creationId xmlns:p14="http://schemas.microsoft.com/office/powerpoint/2010/main" val="1846379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449542" y="2168860"/>
            <a:ext cx="8244916" cy="2520280"/>
          </a:xfrm>
        </p:spPr>
        <p:txBody>
          <a:bodyPr>
            <a:normAutofit/>
          </a:bodyPr>
          <a:lstStyle/>
          <a:p>
            <a:r>
              <a:rPr lang="zh-CN" altLang="en-US" sz="9600" b="1" dirty="0">
                <a:latin typeface="微軟正黑體" panose="020B0604030504040204" pitchFamily="34" charset="-120"/>
                <a:ea typeface="微軟正黑體" panose="020B0604030504040204" pitchFamily="34" charset="-120"/>
              </a:rPr>
              <a:t>先註冊帳號</a:t>
            </a:r>
            <a:endParaRPr lang="zh-TW" altLang="en-US" sz="7200" b="1" dirty="0">
              <a:latin typeface="微軟正黑體" pitchFamily="34" charset="-120"/>
              <a:ea typeface="微軟正黑體" pitchFamily="34" charset="-120"/>
            </a:endParaRPr>
          </a:p>
        </p:txBody>
      </p:sp>
    </p:spTree>
    <p:extLst>
      <p:ext uri="{BB962C8B-B14F-4D97-AF65-F5344CB8AC3E}">
        <p14:creationId xmlns:p14="http://schemas.microsoft.com/office/powerpoint/2010/main" val="993812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179512" y="1052736"/>
            <a:ext cx="8964488" cy="4320480"/>
          </a:xfrm>
        </p:spPr>
        <p:txBody>
          <a:bodyPr>
            <a:normAutofit/>
          </a:bodyPr>
          <a:lstStyle/>
          <a:p>
            <a:r>
              <a:rPr lang="zh-CN" altLang="en-US" sz="8000" b="1" dirty="0">
                <a:latin typeface="微軟正黑體" panose="020B0604030504040204" pitchFamily="34" charset="-120"/>
                <a:ea typeface="微軟正黑體" panose="020B0604030504040204" pitchFamily="34" charset="-120"/>
              </a:rPr>
              <a:t>你的網站網址格式</a:t>
            </a:r>
            <a:endParaRPr lang="en-US" altLang="zh-CN" sz="8000" b="1" dirty="0">
              <a:latin typeface="微軟正黑體" panose="020B0604030504040204" pitchFamily="34" charset="-120"/>
              <a:ea typeface="微軟正黑體" panose="020B0604030504040204" pitchFamily="34" charset="-120"/>
            </a:endParaRPr>
          </a:p>
          <a:p>
            <a:r>
              <a:rPr lang="zh-CN" altLang="en-US" sz="4800" b="1" dirty="0">
                <a:latin typeface="微軟正黑體" panose="020B0604030504040204" pitchFamily="34" charset="-120"/>
                <a:ea typeface="微軟正黑體" panose="020B0604030504040204" pitchFamily="34" charset="-120"/>
              </a:rPr>
              <a:t>個人帳號</a:t>
            </a:r>
            <a:r>
              <a:rPr lang="en-US" altLang="zh-CN" sz="4800" b="1" dirty="0">
                <a:latin typeface="微軟正黑體" panose="020B0604030504040204" pitchFamily="34" charset="-120"/>
                <a:ea typeface="微軟正黑體" panose="020B0604030504040204" pitchFamily="34" charset="-120"/>
              </a:rPr>
              <a:t>.github.io/</a:t>
            </a:r>
            <a:r>
              <a:rPr lang="zh-CN" altLang="en-US" sz="4800" b="1" dirty="0">
                <a:latin typeface="微軟正黑體" panose="020B0604030504040204" pitchFamily="34" charset="-120"/>
                <a:ea typeface="微軟正黑體" panose="020B0604030504040204" pitchFamily="34" charset="-120"/>
              </a:rPr>
              <a:t>倉庫名稱</a:t>
            </a:r>
            <a:endParaRPr lang="en-US" altLang="zh-CN" sz="4800" b="1" dirty="0">
              <a:latin typeface="微軟正黑體" panose="020B0604030504040204" pitchFamily="34" charset="-120"/>
              <a:ea typeface="微軟正黑體" panose="020B0604030504040204" pitchFamily="34" charset="-120"/>
            </a:endParaRPr>
          </a:p>
          <a:p>
            <a:r>
              <a:rPr lang="en-US" altLang="zh-CN" sz="4800" b="1" dirty="0">
                <a:latin typeface="微軟正黑體" panose="020B0604030504040204" pitchFamily="34" charset="-120"/>
                <a:ea typeface="微軟正黑體" panose="020B0604030504040204" pitchFamily="34" charset="-120"/>
              </a:rPr>
              <a:t>c</a:t>
            </a:r>
            <a:r>
              <a:rPr lang="en-US" altLang="zh-TW" sz="4800" b="1" dirty="0">
                <a:latin typeface="微軟正黑體" panose="020B0604030504040204" pitchFamily="34" charset="-120"/>
                <a:ea typeface="微軟正黑體" panose="020B0604030504040204" pitchFamily="34" charset="-120"/>
              </a:rPr>
              <a:t>cwntut.github.io/hw1</a:t>
            </a:r>
            <a:endParaRPr lang="zh-TW" altLang="en-US" sz="3600" b="1" dirty="0">
              <a:latin typeface="微軟正黑體" pitchFamily="34" charset="-120"/>
              <a:ea typeface="微軟正黑體" pitchFamily="34" charset="-120"/>
            </a:endParaRPr>
          </a:p>
        </p:txBody>
      </p:sp>
    </p:spTree>
    <p:extLst>
      <p:ext uri="{BB962C8B-B14F-4D97-AF65-F5344CB8AC3E}">
        <p14:creationId xmlns:p14="http://schemas.microsoft.com/office/powerpoint/2010/main" val="3077563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D369B695-1B68-44F1-B72B-10774006E146}"/>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AF8A86D3-CD34-49F8-9288-1AB332949BD3}"/>
              </a:ext>
            </a:extLst>
          </p:cNvPr>
          <p:cNvSpPr>
            <a:spLocks noGrp="1"/>
          </p:cNvSpPr>
          <p:nvPr>
            <p:ph type="title"/>
          </p:nvPr>
        </p:nvSpPr>
        <p:spPr/>
        <p:txBody>
          <a:bodyPr>
            <a:normAutofit fontScale="90000"/>
          </a:bodyPr>
          <a:lstStyle/>
          <a:p>
            <a:r>
              <a:rPr lang="en-US" altLang="zh-TW" dirty="0"/>
              <a:t>https://ccwntut.github.io/hw1/</a:t>
            </a:r>
            <a:endParaRPr lang="zh-TW" altLang="en-US" dirty="0"/>
          </a:p>
        </p:txBody>
      </p:sp>
      <p:pic>
        <p:nvPicPr>
          <p:cNvPr id="4" name="圖片 3">
            <a:extLst>
              <a:ext uri="{FF2B5EF4-FFF2-40B4-BE49-F238E27FC236}">
                <a16:creationId xmlns:a16="http://schemas.microsoft.com/office/drawing/2014/main" id="{740E4CB3-53BE-42F2-B927-A5C9D3317F59}"/>
              </a:ext>
            </a:extLst>
          </p:cNvPr>
          <p:cNvPicPr>
            <a:picLocks noChangeAspect="1"/>
          </p:cNvPicPr>
          <p:nvPr/>
        </p:nvPicPr>
        <p:blipFill>
          <a:blip r:embed="rId2"/>
          <a:stretch>
            <a:fillRect/>
          </a:stretch>
        </p:blipFill>
        <p:spPr>
          <a:xfrm>
            <a:off x="552952" y="1295699"/>
            <a:ext cx="8038095" cy="5571429"/>
          </a:xfrm>
          <a:prstGeom prst="rect">
            <a:avLst/>
          </a:prstGeom>
        </p:spPr>
      </p:pic>
    </p:spTree>
    <p:extLst>
      <p:ext uri="{BB962C8B-B14F-4D97-AF65-F5344CB8AC3E}">
        <p14:creationId xmlns:p14="http://schemas.microsoft.com/office/powerpoint/2010/main" val="1623574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179512" y="1052736"/>
            <a:ext cx="8964488" cy="4320480"/>
          </a:xfrm>
        </p:spPr>
        <p:txBody>
          <a:bodyPr>
            <a:normAutofit/>
          </a:bodyPr>
          <a:lstStyle/>
          <a:p>
            <a:r>
              <a:rPr lang="zh-CN" altLang="en-US" sz="8000" b="1" dirty="0">
                <a:latin typeface="微軟正黑體" panose="020B0604030504040204" pitchFamily="34" charset="-120"/>
                <a:ea typeface="微軟正黑體" panose="020B0604030504040204" pitchFamily="34" charset="-120"/>
              </a:rPr>
              <a:t>如何修改網站名稱</a:t>
            </a:r>
            <a:endParaRPr lang="zh-TW" altLang="en-US" sz="3600" b="1" dirty="0">
              <a:latin typeface="微軟正黑體" pitchFamily="34" charset="-120"/>
              <a:ea typeface="微軟正黑體" pitchFamily="34" charset="-120"/>
            </a:endParaRPr>
          </a:p>
        </p:txBody>
      </p:sp>
    </p:spTree>
    <p:extLst>
      <p:ext uri="{BB962C8B-B14F-4D97-AF65-F5344CB8AC3E}">
        <p14:creationId xmlns:p14="http://schemas.microsoft.com/office/powerpoint/2010/main" val="1040657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A78A01D-8000-4567-9971-EB566739EF0D}"/>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0EC57D83-C69B-41C7-9030-C644AD383988}"/>
              </a:ext>
            </a:extLst>
          </p:cNvPr>
          <p:cNvSpPr>
            <a:spLocks noGrp="1"/>
          </p:cNvSpPr>
          <p:nvPr>
            <p:ph type="title"/>
          </p:nvPr>
        </p:nvSpPr>
        <p:spPr/>
        <p:txBody>
          <a:bodyPr>
            <a:normAutofit fontScale="90000"/>
          </a:bodyPr>
          <a:lstStyle/>
          <a:p>
            <a:r>
              <a:rPr lang="en-US" altLang="zh-CN" dirty="0" err="1"/>
              <a:t>Setting</a:t>
            </a:r>
            <a:r>
              <a:rPr lang="en-US" altLang="zh-CN" dirty="0" err="1">
                <a:sym typeface="Wingdings" panose="05000000000000000000" pitchFamily="2" charset="2"/>
              </a:rPr>
              <a:t>repository</a:t>
            </a:r>
            <a:r>
              <a:rPr lang="en-US" altLang="zh-CN" dirty="0">
                <a:sym typeface="Wingdings" panose="05000000000000000000" pitchFamily="2" charset="2"/>
              </a:rPr>
              <a:t> </a:t>
            </a:r>
            <a:r>
              <a:rPr lang="en-US" altLang="zh-CN" dirty="0" err="1">
                <a:sym typeface="Wingdings" panose="05000000000000000000" pitchFamily="2" charset="2"/>
              </a:rPr>
              <a:t>namerename</a:t>
            </a:r>
            <a:endParaRPr lang="zh-TW" altLang="en-US" dirty="0"/>
          </a:p>
        </p:txBody>
      </p:sp>
      <p:pic>
        <p:nvPicPr>
          <p:cNvPr id="4" name="圖片 3">
            <a:extLst>
              <a:ext uri="{FF2B5EF4-FFF2-40B4-BE49-F238E27FC236}">
                <a16:creationId xmlns:a16="http://schemas.microsoft.com/office/drawing/2014/main" id="{3BB6978F-C920-4185-9659-4C59AB03EEAF}"/>
              </a:ext>
            </a:extLst>
          </p:cNvPr>
          <p:cNvPicPr>
            <a:picLocks noChangeAspect="1"/>
          </p:cNvPicPr>
          <p:nvPr/>
        </p:nvPicPr>
        <p:blipFill>
          <a:blip r:embed="rId2"/>
          <a:stretch>
            <a:fillRect/>
          </a:stretch>
        </p:blipFill>
        <p:spPr>
          <a:xfrm>
            <a:off x="-57763" y="1484784"/>
            <a:ext cx="9201763" cy="4824536"/>
          </a:xfrm>
          <a:prstGeom prst="rect">
            <a:avLst/>
          </a:prstGeom>
        </p:spPr>
      </p:pic>
    </p:spTree>
    <p:extLst>
      <p:ext uri="{BB962C8B-B14F-4D97-AF65-F5344CB8AC3E}">
        <p14:creationId xmlns:p14="http://schemas.microsoft.com/office/powerpoint/2010/main" val="875437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179512" y="1052736"/>
            <a:ext cx="8964488" cy="4320480"/>
          </a:xfrm>
        </p:spPr>
        <p:txBody>
          <a:bodyPr>
            <a:normAutofit/>
          </a:bodyPr>
          <a:lstStyle/>
          <a:p>
            <a:r>
              <a:rPr lang="zh-CN" altLang="en-US" sz="8000" b="1" dirty="0">
                <a:latin typeface="微軟正黑體" panose="020B0604030504040204" pitchFamily="34" charset="-120"/>
                <a:ea typeface="微軟正黑體" panose="020B0604030504040204" pitchFamily="34" charset="-120"/>
              </a:rPr>
              <a:t>如何刪除網站</a:t>
            </a:r>
            <a:r>
              <a:rPr lang="en-US" altLang="zh-CN" sz="8000" b="1" dirty="0">
                <a:latin typeface="微軟正黑體" panose="020B0604030504040204" pitchFamily="34" charset="-120"/>
                <a:ea typeface="微軟正黑體" panose="020B0604030504040204" pitchFamily="34" charset="-120"/>
              </a:rPr>
              <a:t>hw1</a:t>
            </a:r>
            <a:endParaRPr lang="zh-TW" altLang="en-US" sz="3600" b="1" dirty="0">
              <a:latin typeface="微軟正黑體" pitchFamily="34" charset="-120"/>
              <a:ea typeface="微軟正黑體" pitchFamily="34" charset="-120"/>
            </a:endParaRPr>
          </a:p>
        </p:txBody>
      </p:sp>
    </p:spTree>
    <p:extLst>
      <p:ext uri="{BB962C8B-B14F-4D97-AF65-F5344CB8AC3E}">
        <p14:creationId xmlns:p14="http://schemas.microsoft.com/office/powerpoint/2010/main" val="79619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A78A01D-8000-4567-9971-EB566739EF0D}"/>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0EC57D83-C69B-41C7-9030-C644AD383988}"/>
              </a:ext>
            </a:extLst>
          </p:cNvPr>
          <p:cNvSpPr>
            <a:spLocks noGrp="1"/>
          </p:cNvSpPr>
          <p:nvPr>
            <p:ph type="title"/>
          </p:nvPr>
        </p:nvSpPr>
        <p:spPr>
          <a:xfrm>
            <a:off x="0" y="152400"/>
            <a:ext cx="8964488" cy="684312"/>
          </a:xfrm>
        </p:spPr>
        <p:txBody>
          <a:bodyPr>
            <a:normAutofit fontScale="90000"/>
          </a:bodyPr>
          <a:lstStyle/>
          <a:p>
            <a:r>
              <a:rPr lang="en-US" altLang="zh-CN" dirty="0"/>
              <a:t>Setting</a:t>
            </a:r>
            <a:r>
              <a:rPr lang="en-US" altLang="zh-CN" dirty="0">
                <a:sym typeface="Wingdings" panose="05000000000000000000" pitchFamily="2" charset="2"/>
              </a:rPr>
              <a:t></a:t>
            </a:r>
            <a:r>
              <a:rPr lang="zh-CN" altLang="en-US" dirty="0">
                <a:sym typeface="Wingdings" panose="05000000000000000000" pitchFamily="2" charset="2"/>
              </a:rPr>
              <a:t>頁面最下面</a:t>
            </a:r>
            <a:br>
              <a:rPr lang="en-US" altLang="zh-CN" dirty="0">
                <a:sym typeface="Wingdings" panose="05000000000000000000" pitchFamily="2" charset="2"/>
              </a:rPr>
            </a:br>
            <a:r>
              <a:rPr lang="en-US" altLang="zh-CN" dirty="0">
                <a:sym typeface="Wingdings" panose="05000000000000000000" pitchFamily="2" charset="2"/>
              </a:rPr>
              <a:t>delete this </a:t>
            </a:r>
            <a:r>
              <a:rPr lang="en-US" altLang="zh-CN" dirty="0" err="1">
                <a:sym typeface="Wingdings" panose="05000000000000000000" pitchFamily="2" charset="2"/>
              </a:rPr>
              <a:t>repositoy</a:t>
            </a:r>
            <a:endParaRPr lang="zh-TW" altLang="en-US" dirty="0"/>
          </a:p>
        </p:txBody>
      </p:sp>
      <p:pic>
        <p:nvPicPr>
          <p:cNvPr id="5" name="圖片 4">
            <a:extLst>
              <a:ext uri="{FF2B5EF4-FFF2-40B4-BE49-F238E27FC236}">
                <a16:creationId xmlns:a16="http://schemas.microsoft.com/office/drawing/2014/main" id="{ADFF8DA9-0CCA-456E-A1DC-EDFA1A386193}"/>
              </a:ext>
            </a:extLst>
          </p:cNvPr>
          <p:cNvPicPr>
            <a:picLocks noChangeAspect="1"/>
          </p:cNvPicPr>
          <p:nvPr/>
        </p:nvPicPr>
        <p:blipFill>
          <a:blip r:embed="rId2"/>
          <a:stretch>
            <a:fillRect/>
          </a:stretch>
        </p:blipFill>
        <p:spPr>
          <a:xfrm>
            <a:off x="387006" y="1196752"/>
            <a:ext cx="8190476" cy="1457143"/>
          </a:xfrm>
          <a:prstGeom prst="rect">
            <a:avLst/>
          </a:prstGeom>
        </p:spPr>
      </p:pic>
      <p:pic>
        <p:nvPicPr>
          <p:cNvPr id="6" name="圖片 5">
            <a:extLst>
              <a:ext uri="{FF2B5EF4-FFF2-40B4-BE49-F238E27FC236}">
                <a16:creationId xmlns:a16="http://schemas.microsoft.com/office/drawing/2014/main" id="{B2F5DFA3-8575-4778-BC40-D7E6CCBE93B7}"/>
              </a:ext>
            </a:extLst>
          </p:cNvPr>
          <p:cNvPicPr>
            <a:picLocks noChangeAspect="1"/>
          </p:cNvPicPr>
          <p:nvPr/>
        </p:nvPicPr>
        <p:blipFill>
          <a:blip r:embed="rId3"/>
          <a:stretch>
            <a:fillRect/>
          </a:stretch>
        </p:blipFill>
        <p:spPr>
          <a:xfrm>
            <a:off x="566518" y="2461990"/>
            <a:ext cx="7866667" cy="4209524"/>
          </a:xfrm>
          <a:prstGeom prst="rect">
            <a:avLst/>
          </a:prstGeom>
        </p:spPr>
      </p:pic>
    </p:spTree>
    <p:extLst>
      <p:ext uri="{BB962C8B-B14F-4D97-AF65-F5344CB8AC3E}">
        <p14:creationId xmlns:p14="http://schemas.microsoft.com/office/powerpoint/2010/main" val="3244634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B7050C23-66F0-49EC-BE3C-DDDFDC8A3D52}"/>
              </a:ext>
            </a:extLst>
          </p:cNvPr>
          <p:cNvSpPr>
            <a:spLocks noGrp="1"/>
          </p:cNvSpPr>
          <p:nvPr>
            <p:ph idx="1"/>
          </p:nvPr>
        </p:nvSpPr>
        <p:spPr>
          <a:xfrm>
            <a:off x="179512" y="1484784"/>
            <a:ext cx="8784976" cy="5373216"/>
          </a:xfrm>
        </p:spPr>
        <p:txBody>
          <a:bodyPr/>
          <a:lstStyle/>
          <a:p>
            <a:r>
              <a:rPr lang="en-US" altLang="zh-CN" dirty="0"/>
              <a:t>Sign up </a:t>
            </a:r>
            <a:r>
              <a:rPr lang="zh-CN" altLang="en-US" dirty="0"/>
              <a:t>註冊</a:t>
            </a:r>
            <a:endParaRPr lang="zh-TW" altLang="en-US" dirty="0"/>
          </a:p>
        </p:txBody>
      </p:sp>
      <p:sp>
        <p:nvSpPr>
          <p:cNvPr id="3" name="標題 2">
            <a:extLst>
              <a:ext uri="{FF2B5EF4-FFF2-40B4-BE49-F238E27FC236}">
                <a16:creationId xmlns:a16="http://schemas.microsoft.com/office/drawing/2014/main" id="{D9F4F66F-807D-4084-A959-160E3DEDA890}"/>
              </a:ext>
            </a:extLst>
          </p:cNvPr>
          <p:cNvSpPr>
            <a:spLocks noGrp="1"/>
          </p:cNvSpPr>
          <p:nvPr>
            <p:ph type="title"/>
          </p:nvPr>
        </p:nvSpPr>
        <p:spPr/>
        <p:txBody>
          <a:bodyPr>
            <a:normAutofit fontScale="90000"/>
          </a:bodyPr>
          <a:lstStyle/>
          <a:p>
            <a:r>
              <a:rPr lang="zh-TW" altLang="en-US" dirty="0"/>
              <a:t>註冊 </a:t>
            </a:r>
            <a:r>
              <a:rPr lang="en-US" altLang="zh-TW" dirty="0"/>
              <a:t>GitHub </a:t>
            </a:r>
            <a:r>
              <a:rPr lang="zh-TW" altLang="en-US" dirty="0"/>
              <a:t>帳號</a:t>
            </a:r>
            <a:r>
              <a:rPr lang="zh-CN" altLang="en-US" dirty="0">
                <a:effectLst/>
              </a:rPr>
              <a:t>到</a:t>
            </a:r>
            <a:r>
              <a:rPr lang="zh-TW" altLang="en-US" dirty="0">
                <a:effectLst/>
              </a:rPr>
              <a:t> </a:t>
            </a:r>
            <a:r>
              <a:rPr lang="en-US" altLang="zh-TW" dirty="0">
                <a:effectLst/>
                <a:hlinkClick r:id="rId2"/>
              </a:rPr>
              <a:t>https://github.com/</a:t>
            </a:r>
            <a:endParaRPr lang="zh-TW" altLang="en-US" dirty="0"/>
          </a:p>
        </p:txBody>
      </p:sp>
      <p:pic>
        <p:nvPicPr>
          <p:cNvPr id="4" name="圖片 3">
            <a:extLst>
              <a:ext uri="{FF2B5EF4-FFF2-40B4-BE49-F238E27FC236}">
                <a16:creationId xmlns:a16="http://schemas.microsoft.com/office/drawing/2014/main" id="{A777C5ED-70FA-4F32-B10F-8B3366CBD35E}"/>
              </a:ext>
            </a:extLst>
          </p:cNvPr>
          <p:cNvPicPr>
            <a:picLocks noChangeAspect="1"/>
          </p:cNvPicPr>
          <p:nvPr/>
        </p:nvPicPr>
        <p:blipFill>
          <a:blip r:embed="rId3"/>
          <a:stretch>
            <a:fillRect/>
          </a:stretch>
        </p:blipFill>
        <p:spPr>
          <a:xfrm>
            <a:off x="-494" y="2261198"/>
            <a:ext cx="9144000" cy="4596802"/>
          </a:xfrm>
          <a:prstGeom prst="rect">
            <a:avLst/>
          </a:prstGeom>
        </p:spPr>
      </p:pic>
    </p:spTree>
    <p:extLst>
      <p:ext uri="{BB962C8B-B14F-4D97-AF65-F5344CB8AC3E}">
        <p14:creationId xmlns:p14="http://schemas.microsoft.com/office/powerpoint/2010/main" val="3496441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030D7AC-E613-43A6-8A31-5CEA7177B30E}"/>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18B0B565-EA4F-4415-A075-7760B3479C3F}"/>
              </a:ext>
            </a:extLst>
          </p:cNvPr>
          <p:cNvSpPr>
            <a:spLocks noGrp="1"/>
          </p:cNvSpPr>
          <p:nvPr>
            <p:ph type="title"/>
          </p:nvPr>
        </p:nvSpPr>
        <p:spPr/>
        <p:txBody>
          <a:bodyPr/>
          <a:lstStyle/>
          <a:p>
            <a:r>
              <a:rPr lang="en-US" altLang="zh-CN" dirty="0"/>
              <a:t>Sign up</a:t>
            </a:r>
            <a:endParaRPr lang="zh-TW" altLang="en-US" dirty="0"/>
          </a:p>
        </p:txBody>
      </p:sp>
      <p:pic>
        <p:nvPicPr>
          <p:cNvPr id="6" name="圖片 5">
            <a:extLst>
              <a:ext uri="{FF2B5EF4-FFF2-40B4-BE49-F238E27FC236}">
                <a16:creationId xmlns:a16="http://schemas.microsoft.com/office/drawing/2014/main" id="{F0A9F491-CBB3-4117-BEC3-A27DBA5C87C4}"/>
              </a:ext>
            </a:extLst>
          </p:cNvPr>
          <p:cNvPicPr>
            <a:picLocks noChangeAspect="1"/>
          </p:cNvPicPr>
          <p:nvPr/>
        </p:nvPicPr>
        <p:blipFill>
          <a:blip r:embed="rId2"/>
          <a:stretch>
            <a:fillRect/>
          </a:stretch>
        </p:blipFill>
        <p:spPr>
          <a:xfrm>
            <a:off x="971600" y="1251848"/>
            <a:ext cx="6408712" cy="5428313"/>
          </a:xfrm>
          <a:prstGeom prst="rect">
            <a:avLst/>
          </a:prstGeom>
        </p:spPr>
      </p:pic>
    </p:spTree>
    <p:extLst>
      <p:ext uri="{BB962C8B-B14F-4D97-AF65-F5344CB8AC3E}">
        <p14:creationId xmlns:p14="http://schemas.microsoft.com/office/powerpoint/2010/main" val="2748284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5EA5E24-9D6B-458F-95A7-7649195FF281}"/>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D4DBADC3-24F1-4556-B9EC-6BAF3E45CCD6}"/>
              </a:ext>
            </a:extLst>
          </p:cNvPr>
          <p:cNvSpPr>
            <a:spLocks noGrp="1"/>
          </p:cNvSpPr>
          <p:nvPr>
            <p:ph type="title"/>
          </p:nvPr>
        </p:nvSpPr>
        <p:spPr/>
        <p:txBody>
          <a:bodyPr/>
          <a:lstStyle/>
          <a:p>
            <a:r>
              <a:rPr lang="zh-CN" altLang="en-US" dirty="0"/>
              <a:t>驗證後， </a:t>
            </a:r>
            <a:r>
              <a:rPr lang="en-US" altLang="zh-CN" dirty="0"/>
              <a:t>create account</a:t>
            </a:r>
            <a:endParaRPr lang="zh-TW" altLang="en-US" dirty="0"/>
          </a:p>
        </p:txBody>
      </p:sp>
      <p:pic>
        <p:nvPicPr>
          <p:cNvPr id="4" name="圖片 3">
            <a:extLst>
              <a:ext uri="{FF2B5EF4-FFF2-40B4-BE49-F238E27FC236}">
                <a16:creationId xmlns:a16="http://schemas.microsoft.com/office/drawing/2014/main" id="{7C93795C-C8E7-4EF3-9442-8BEA5884FD9C}"/>
              </a:ext>
            </a:extLst>
          </p:cNvPr>
          <p:cNvPicPr>
            <a:picLocks noChangeAspect="1"/>
          </p:cNvPicPr>
          <p:nvPr/>
        </p:nvPicPr>
        <p:blipFill>
          <a:blip r:embed="rId2"/>
          <a:stretch>
            <a:fillRect/>
          </a:stretch>
        </p:blipFill>
        <p:spPr>
          <a:xfrm>
            <a:off x="1187624" y="1496292"/>
            <a:ext cx="7056784" cy="5419425"/>
          </a:xfrm>
          <a:prstGeom prst="rect">
            <a:avLst/>
          </a:prstGeom>
        </p:spPr>
      </p:pic>
    </p:spTree>
    <p:extLst>
      <p:ext uri="{BB962C8B-B14F-4D97-AF65-F5344CB8AC3E}">
        <p14:creationId xmlns:p14="http://schemas.microsoft.com/office/powerpoint/2010/main" val="188412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073B4A7-6A19-416F-80BA-69C4A7513F82}"/>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C6204648-F658-4B53-9509-7B1029A7B9D1}"/>
              </a:ext>
            </a:extLst>
          </p:cNvPr>
          <p:cNvSpPr>
            <a:spLocks noGrp="1"/>
          </p:cNvSpPr>
          <p:nvPr>
            <p:ph type="title"/>
          </p:nvPr>
        </p:nvSpPr>
        <p:spPr/>
        <p:txBody>
          <a:bodyPr/>
          <a:lstStyle/>
          <a:p>
            <a:r>
              <a:rPr lang="zh-CN" altLang="en-US" dirty="0"/>
              <a:t>寄驗證碼到</a:t>
            </a:r>
            <a:r>
              <a:rPr lang="en-US" altLang="zh-CN" dirty="0"/>
              <a:t>email</a:t>
            </a:r>
            <a:r>
              <a:rPr lang="zh-CN" altLang="en-US" dirty="0"/>
              <a:t>，填入驗證碼</a:t>
            </a:r>
            <a:endParaRPr lang="zh-TW" altLang="en-US" dirty="0"/>
          </a:p>
        </p:txBody>
      </p:sp>
      <p:pic>
        <p:nvPicPr>
          <p:cNvPr id="4" name="圖片 3">
            <a:extLst>
              <a:ext uri="{FF2B5EF4-FFF2-40B4-BE49-F238E27FC236}">
                <a16:creationId xmlns:a16="http://schemas.microsoft.com/office/drawing/2014/main" id="{09B4315F-36BA-44B3-8CCD-B966B520368E}"/>
              </a:ext>
            </a:extLst>
          </p:cNvPr>
          <p:cNvPicPr>
            <a:picLocks noChangeAspect="1"/>
          </p:cNvPicPr>
          <p:nvPr/>
        </p:nvPicPr>
        <p:blipFill>
          <a:blip r:embed="rId2"/>
          <a:stretch>
            <a:fillRect/>
          </a:stretch>
        </p:blipFill>
        <p:spPr>
          <a:xfrm>
            <a:off x="153784" y="1700808"/>
            <a:ext cx="8990216" cy="4824536"/>
          </a:xfrm>
          <a:prstGeom prst="rect">
            <a:avLst/>
          </a:prstGeom>
        </p:spPr>
      </p:pic>
    </p:spTree>
    <p:extLst>
      <p:ext uri="{BB962C8B-B14F-4D97-AF65-F5344CB8AC3E}">
        <p14:creationId xmlns:p14="http://schemas.microsoft.com/office/powerpoint/2010/main" val="1549871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1F2C6B2-658A-47F8-B7E4-4EA843B49872}"/>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C6DC87B7-45A3-4F04-91E8-D6FA68F8DE26}"/>
              </a:ext>
            </a:extLst>
          </p:cNvPr>
          <p:cNvSpPr>
            <a:spLocks noGrp="1"/>
          </p:cNvSpPr>
          <p:nvPr>
            <p:ph type="title"/>
          </p:nvPr>
        </p:nvSpPr>
        <p:spPr/>
        <p:txBody>
          <a:bodyPr/>
          <a:lstStyle/>
          <a:p>
            <a:endParaRPr lang="zh-TW" altLang="en-US"/>
          </a:p>
        </p:txBody>
      </p:sp>
      <p:pic>
        <p:nvPicPr>
          <p:cNvPr id="4" name="圖片 3">
            <a:extLst>
              <a:ext uri="{FF2B5EF4-FFF2-40B4-BE49-F238E27FC236}">
                <a16:creationId xmlns:a16="http://schemas.microsoft.com/office/drawing/2014/main" id="{DEF73FF6-E4EA-41BD-81CA-26C82643A325}"/>
              </a:ext>
            </a:extLst>
          </p:cNvPr>
          <p:cNvPicPr>
            <a:picLocks noChangeAspect="1"/>
          </p:cNvPicPr>
          <p:nvPr/>
        </p:nvPicPr>
        <p:blipFill>
          <a:blip r:embed="rId2"/>
          <a:stretch>
            <a:fillRect/>
          </a:stretch>
        </p:blipFill>
        <p:spPr>
          <a:xfrm>
            <a:off x="0" y="1628800"/>
            <a:ext cx="9144000" cy="4968552"/>
          </a:xfrm>
          <a:prstGeom prst="rect">
            <a:avLst/>
          </a:prstGeom>
        </p:spPr>
      </p:pic>
    </p:spTree>
    <p:extLst>
      <p:ext uri="{BB962C8B-B14F-4D97-AF65-F5344CB8AC3E}">
        <p14:creationId xmlns:p14="http://schemas.microsoft.com/office/powerpoint/2010/main" val="392757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F3507A4-B346-4E41-BAB3-D7EB5498427C}"/>
              </a:ext>
            </a:extLst>
          </p:cNvPr>
          <p:cNvSpPr>
            <a:spLocks noGrp="1"/>
          </p:cNvSpPr>
          <p:nvPr>
            <p:ph idx="1"/>
          </p:nvPr>
        </p:nvSpPr>
        <p:spPr/>
        <p:txBody>
          <a:bodyPr/>
          <a:lstStyle/>
          <a:p>
            <a:endParaRPr lang="zh-TW" altLang="en-US" dirty="0"/>
          </a:p>
        </p:txBody>
      </p:sp>
      <p:sp>
        <p:nvSpPr>
          <p:cNvPr id="3" name="標題 2">
            <a:extLst>
              <a:ext uri="{FF2B5EF4-FFF2-40B4-BE49-F238E27FC236}">
                <a16:creationId xmlns:a16="http://schemas.microsoft.com/office/drawing/2014/main" id="{6C7E52B1-0331-4570-8722-FE60A0FA52BA}"/>
              </a:ext>
            </a:extLst>
          </p:cNvPr>
          <p:cNvSpPr>
            <a:spLocks noGrp="1"/>
          </p:cNvSpPr>
          <p:nvPr>
            <p:ph type="title"/>
          </p:nvPr>
        </p:nvSpPr>
        <p:spPr/>
        <p:txBody>
          <a:bodyPr/>
          <a:lstStyle/>
          <a:p>
            <a:endParaRPr lang="zh-TW" altLang="en-US"/>
          </a:p>
        </p:txBody>
      </p:sp>
      <p:pic>
        <p:nvPicPr>
          <p:cNvPr id="4" name="圖片 3">
            <a:extLst>
              <a:ext uri="{FF2B5EF4-FFF2-40B4-BE49-F238E27FC236}">
                <a16:creationId xmlns:a16="http://schemas.microsoft.com/office/drawing/2014/main" id="{142980C3-989B-4CDD-9823-71380D3D8DA7}"/>
              </a:ext>
            </a:extLst>
          </p:cNvPr>
          <p:cNvPicPr>
            <a:picLocks noChangeAspect="1"/>
          </p:cNvPicPr>
          <p:nvPr/>
        </p:nvPicPr>
        <p:blipFill>
          <a:blip r:embed="rId2"/>
          <a:stretch>
            <a:fillRect/>
          </a:stretch>
        </p:blipFill>
        <p:spPr>
          <a:xfrm>
            <a:off x="1187624" y="0"/>
            <a:ext cx="5832649" cy="6858000"/>
          </a:xfrm>
          <a:prstGeom prst="rect">
            <a:avLst/>
          </a:prstGeom>
        </p:spPr>
      </p:pic>
    </p:spTree>
    <p:extLst>
      <p:ext uri="{BB962C8B-B14F-4D97-AF65-F5344CB8AC3E}">
        <p14:creationId xmlns:p14="http://schemas.microsoft.com/office/powerpoint/2010/main" val="1987515287"/>
      </p:ext>
    </p:extLst>
  </p:cSld>
  <p:clrMapOvr>
    <a:masterClrMapping/>
  </p:clrMapOvr>
</p:sld>
</file>

<file path=ppt/theme/theme1.xml><?xml version="1.0" encoding="utf-8"?>
<a:theme xmlns:a="http://schemas.openxmlformats.org/drawingml/2006/main" name="EdBackToSchl(2)">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21873A"/>
      </a:hlink>
      <a:folHlink>
        <a:srgbClr val="717E00"/>
      </a:folHlink>
    </a:clrScheme>
    <a:fontScheme name="School Presentation">
      <a:majorFont>
        <a:latin typeface="Bookman Old Style"/>
        <a:ea typeface=""/>
        <a:cs typeface=""/>
      </a:majorFont>
      <a:minorFont>
        <a:latin typeface="Segoe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A7A3A1A-66C2-44A9-B26B-C232E3FA40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EdBackToSchl(2)</Template>
  <TotalTime>0</TotalTime>
  <Words>401</Words>
  <Application>Microsoft Office PowerPoint</Application>
  <PresentationFormat>如螢幕大小 (4:3)</PresentationFormat>
  <Paragraphs>58</Paragraphs>
  <Slides>35</Slides>
  <Notes>10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35</vt:i4>
      </vt:variant>
    </vt:vector>
  </HeadingPairs>
  <TitlesOfParts>
    <vt:vector size="41" baseType="lpstr">
      <vt:lpstr>Segoe Condensed</vt:lpstr>
      <vt:lpstr>微軟正黑體</vt:lpstr>
      <vt:lpstr>Arial</vt:lpstr>
      <vt:lpstr>Bookman Old Style</vt:lpstr>
      <vt:lpstr>Calibri</vt:lpstr>
      <vt:lpstr>EdBackToSchl(2)</vt:lpstr>
      <vt:lpstr>台北科技大學，經管系，陳擎文</vt:lpstr>
      <vt:lpstr>使用 GitHub Pages  架設個人網站</vt:lpstr>
      <vt:lpstr>PowerPoint 簡報</vt:lpstr>
      <vt:lpstr>註冊 GitHub 帳號到 https://github.com/</vt:lpstr>
      <vt:lpstr>Sign up</vt:lpstr>
      <vt:lpstr>驗證後， create account</vt:lpstr>
      <vt:lpstr>寄驗證碼到email，填入驗證碼</vt:lpstr>
      <vt:lpstr>PowerPoint 簡報</vt:lpstr>
      <vt:lpstr>PowerPoint 簡報</vt:lpstr>
      <vt:lpstr>PowerPoint 簡報</vt:lpstr>
      <vt:lpstr>PowerPoint 簡報</vt:lpstr>
      <vt:lpstr>PowerPoint 簡報</vt:lpstr>
      <vt:lpstr>若是學生或是教師，必須提供2個證明文件</vt:lpstr>
      <vt:lpstr>若是學生或是教師，必須提供2個證明文件，否則無法認證</vt:lpstr>
      <vt:lpstr>若是覺得很麻煩，就不要用學生的帳號申請，用一般帳號N/A</vt:lpstr>
      <vt:lpstr>PowerPoint 簡報</vt:lpstr>
      <vt:lpstr>先到首頁 Create repository</vt:lpstr>
      <vt:lpstr>Create repository : hw1</vt:lpstr>
      <vt:lpstr>Create repository</vt:lpstr>
      <vt:lpstr>PowerPoint 簡報</vt:lpstr>
      <vt:lpstr>Add files upload files</vt:lpstr>
      <vt:lpstr>拖曵全部的檔案與目錄 到框框內</vt:lpstr>
      <vt:lpstr>按：commit changes</vt:lpstr>
      <vt:lpstr>PowerPoint 簡報</vt:lpstr>
      <vt:lpstr>PowerPoint 簡報</vt:lpstr>
      <vt:lpstr>按：settings</vt:lpstr>
      <vt:lpstr>按，左邊menu：pages</vt:lpstr>
      <vt:lpstr>PagesBranchmainsave</vt:lpstr>
      <vt:lpstr>PowerPoint 簡報</vt:lpstr>
      <vt:lpstr>PowerPoint 簡報</vt:lpstr>
      <vt:lpstr>https://ccwntut.github.io/hw1/</vt:lpstr>
      <vt:lpstr>PowerPoint 簡報</vt:lpstr>
      <vt:lpstr>Settingrepository namerename</vt:lpstr>
      <vt:lpstr>PowerPoint 簡報</vt:lpstr>
      <vt:lpstr>Setting頁面最下面 delete this repositoy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2012-02-02T03:26:32Z</dcterms:created>
  <dcterms:modified xsi:type="dcterms:W3CDTF">2023-09-25T16:54:15Z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TC101659619990</vt:lpwstr>
  </property>
</Properties>
</file>