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8" r:id="rId6"/>
    <p:sldId id="262" r:id="rId7"/>
    <p:sldId id="263" r:id="rId8"/>
    <p:sldId id="26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2680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10508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4356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11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373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9271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4034792-3E09-4D43-A0ED-B4834A0B8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綠色科技與可持續經營模式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br/>
            <a:r>
              <a:t>Tesla 的能源轉型：Tesla 不僅是電動車的領導品牌，還積極推動能源轉型，通過太陽能電池板和家用儲能設備，實現家庭和企業的能源自主，減少對傳統能源的依賴，並推動可再生能源的普及。</a:t>
            </a:r>
            <a:br/>
            <a:endParaRPr/>
          </a:p>
          <a:p>
            <a:br/>
            <a:r>
              <a:t>Patagonia 的環保服裝：Patagonia 是一家以環保為核心的服裝品牌，該公司通過使用回收材料、推廣二手衣物交易，以及提供終身維修服務，來減少對環境的影響，並倡導可持續的消費模式。</a:t>
            </a:r>
            <a:br/>
            <a:endParaRPr/>
          </a:p>
          <a:p>
            <a:br/>
            <a:r>
              <a:t>Unilever 的可持續供應鏈：Unilever 通過構建綠色供應鏈，推動其供應商採用可持續的農業和生產方式，並在產品設計中減少包裝材料的使用。這不僅降低了公司的碳足跡，還提高了品牌的可持續形象。</a:t>
            </a:r>
            <a:br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成功案例分析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br/>
            <a:r>
              <a:t>成本問題：綠色科技的初始投資通常較高，這可能成為中小企業採用綠色科技的障礙。對此，企業可以通過政府補貼、融資租賃和聯合投資等方式來降低成本壓力。</a:t>
            </a:r>
            <a:br/>
            <a:endParaRPr/>
          </a:p>
          <a:p>
            <a:br/>
            <a:r>
              <a:t>技術瓶頸：部分綠色科技仍處於發展初期，技術尚未成熟。企業應加強與科研機構和大學的合作，共同開發和推廣新技術，同</a:t>
            </a:r>
            <a:br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實施綠色科技的挑戰與對策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940C4F24-8925-4B53-8761-6B814DAC7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綠色科技的概念</a:t>
            </a:r>
            <a:endParaRPr lang="en-US" altLang="zh-TW" dirty="0"/>
          </a:p>
          <a:p>
            <a:r>
              <a:rPr lang="zh-TW" altLang="en-US" dirty="0"/>
              <a:t>與發展趨勢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0DEC7AB-EB45-4360-9707-7901FC444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1.1 </a:t>
            </a:r>
            <a:r>
              <a:rPr lang="zh-TW" altLang="en-US" dirty="0"/>
              <a:t>綠色科技的概念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/>
          </a:p>
          <a:p>
            <a:br/>
            <a:r>
              <a:t>可再生能源技術的普及：隨著技術的進步和成本的降低，太陽能、風能等可再生能源技術得到了廣泛應用，並逐漸取代傳統的化石燃料，成為主要的能源來源。</a:t>
            </a:r>
            <a:br/>
            <a:endParaRPr/>
          </a:p>
          <a:p>
            <a:br/>
            <a:r>
              <a:t>節能技術的創新：在能源效率提升方面，許多企業正在採用先進的節能技術，如智能電網、能量管理系統和高效照明技術，以降低能源消耗並減少碳排放。</a:t>
            </a:r>
            <a:br/>
            <a:endParaRPr/>
          </a:p>
          <a:p>
            <a:br/>
            <a:r>
              <a:t>循環經濟的興起：循環經濟模式強調資源的再利用和循環利用，旨在通過減少廢棄物和提高資源利用率來實現可持續發展。這一模式正在各行各業中逐漸普及，推動了綠色產品和服務的需求增長。</a:t>
            </a:r>
            <a:br/>
            <a:endParaRPr/>
          </a:p>
          <a:p>
            <a:br/>
            <a:r>
              <a:t>生態保護技術的應用：隨著生物多樣性保護的重要性日益凸顯，許多企業開始採用生態保護技術，如生態修復、生態農業和綠色基礎設施建設，來減少對自然環境的影響。</a:t>
            </a:r>
            <a:br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綠色科技的發展趨勢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940C4F24-8925-4B53-8761-6B814DAC7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可持續發展的經營模式設計</a:t>
            </a:r>
          </a:p>
        </p:txBody>
      </p:sp>
    </p:spTree>
    <p:extLst>
      <p:ext uri="{BB962C8B-B14F-4D97-AF65-F5344CB8AC3E}">
        <p14:creationId xmlns:p14="http://schemas.microsoft.com/office/powerpoint/2010/main" val="407489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br/>
            <a:r>
              <a:t>資源節約與效率提升：企業應通過技術創新和流程改進，最大限度地提高資源利用效率，減少能源和材料的消耗。</a:t>
            </a:r>
            <a:br/>
            <a:endParaRPr/>
          </a:p>
          <a:p>
            <a:br/>
            <a:r>
              <a:t>產品與服務的綠色設計：在產品設計階段，企業應考慮產品的全生命周期影響，優先選擇環保材料，並設計可回收、可降解的產品，減少廢棄物的產生。</a:t>
            </a:r>
            <a:br/>
            <a:endParaRPr/>
          </a:p>
          <a:p>
            <a:br/>
            <a:r>
              <a:t>社會責任與利益相關者參與：企業應積極承擔社會責任，通過與利益相關者的合作，共同推動社會的可持續發展。例如，企業可以參與社區發展計劃，支持教育和公共衛生事業。</a:t>
            </a:r>
            <a:br/>
            <a:endParaRPr/>
          </a:p>
          <a:p>
            <a:br/>
            <a:r>
              <a:t>創新與可持續增長：企業應通過不斷的創新，開發新的產品和服務，創造新的市場機會，同時實現環境和社會價值的最大化。</a:t>
            </a:r>
            <a:br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可持續經營模式的定義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br/>
            <a:r>
              <a:t>整合環境與社會考量：將環境保護和社會責任納入企業的核心戰略和業務流程中，確保每一個經營決策都考慮到其對環境和社會的影響。</a:t>
            </a:r>
            <a:br/>
            <a:endParaRPr/>
          </a:p>
          <a:p>
            <a:br/>
            <a:r>
              <a:t>系統思維：採用系統思維來分析和解決問題，識別企業在整個價值鏈中的環境和社會影響，並尋找可持續的解決方案。</a:t>
            </a:r>
            <a:br/>
            <a:endParaRPr/>
          </a:p>
          <a:p>
            <a:br/>
            <a:r>
              <a:t>創新驅動：鼓勵技術創新和商業模式創新，通過開發綠色技術和產品來實現可持續發展，同時滿足市場需求。</a:t>
            </a:r>
            <a:br/>
            <a:endParaRPr/>
          </a:p>
          <a:p>
            <a:br/>
            <a:r>
              <a:t>長期視角：企業應以長期可持續發展為目標，避免追求短期利益而犧牲環境和社會價值，確保企業的長期競爭力。</a:t>
            </a:r>
            <a:br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可持續經營模式的設計原則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940C4F24-8925-4B53-8761-6B814DAC7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企業如何通過綠色科技實現可持續經營</a:t>
            </a:r>
          </a:p>
        </p:txBody>
      </p:sp>
    </p:spTree>
    <p:extLst>
      <p:ext uri="{BB962C8B-B14F-4D97-AF65-F5344CB8AC3E}">
        <p14:creationId xmlns:p14="http://schemas.microsoft.com/office/powerpoint/2010/main" val="195788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/>
          </a:p>
          <a:p>
            <a:br/>
            <a:r>
              <a:t>能源轉型與管理：企業應積極採用可再生能源，如太陽能、風能和地熱能，來替代傳統的化石能源，並建立智能能源管理系統，以提高能源使用效率，減少碳排放。</a:t>
            </a:r>
            <a:br/>
            <a:endParaRPr/>
          </a:p>
          <a:p>
            <a:br/>
            <a:r>
              <a:t>綠色供應鏈管理：企業應通過構建綠色供應鏈來降低環境影響，包括選擇環保材料、減少運輸過程中的排放，以及推動供應商採取可持續的生產方式。綠色供應鏈不僅能提升企業的環保形象，還能增強其競爭力。</a:t>
            </a:r>
            <a:br/>
            <a:endParaRPr/>
          </a:p>
          <a:p>
            <a:br/>
            <a:r>
              <a:t>創新產品與服務：企業應通過綠色科技開發創新產品和服務，滿足市場對環保產品的需求。例如，推出節能家電、電動車、可降解包裝材料等，這些產品不僅符合消費者對環保的期待，還能開創新的商業機會。</a:t>
            </a:r>
            <a:br/>
            <a:endParaRPr/>
          </a:p>
          <a:p>
            <a:br/>
            <a:r>
              <a:t>廢棄物管理與資源再利用：企業應建立有效的廢棄物管理系統，實現廢棄物的減量化、資源化和無害化。同時，企業還應探索資源再利用的途徑，例如通過回收利用材料來生產新產品，從而實現循環經濟。</a:t>
            </a:r>
            <a:br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綠色科技應用的戰略方向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337</TotalTime>
  <Words>351</Words>
  <Application>Microsoft Office PowerPoint</Application>
  <PresentationFormat>如螢幕大小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PowerPoint 簡報</vt:lpstr>
      <vt:lpstr>PowerPoint 簡報</vt:lpstr>
      <vt:lpstr>1.2 綠色科技的發展趨勢</vt:lpstr>
      <vt:lpstr>PowerPoint 簡報</vt:lpstr>
      <vt:lpstr>2.1 可持續經營模式的定義</vt:lpstr>
      <vt:lpstr>2.2 可持續經營模式的設計原則</vt:lpstr>
      <vt:lpstr>PowerPoint 簡報</vt:lpstr>
      <vt:lpstr>3.1 綠色科技應用的戰略方向</vt:lpstr>
      <vt:lpstr>3.2 成功案例分析</vt:lpstr>
      <vt:lpstr>3.3 實施綠色科技的挑戰與對策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>User</dc:creator>
  <cp:keywords/>
  <dc:description>generated using python-pptx</dc:description>
  <cp:lastModifiedBy>tsu ccw</cp:lastModifiedBy>
  <cp:revision>3</cp:revision>
  <dcterms:created xsi:type="dcterms:W3CDTF">2013-01-27T09:14:16Z</dcterms:created>
  <dcterms:modified xsi:type="dcterms:W3CDTF">2024-08-17T07:32:10Z</dcterms:modified>
  <cp:category/>
</cp:coreProperties>
</file>