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陳會安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國文</c:v>
                </c:pt>
                <c:pt idx="1">
                  <c:v>英文</c:v>
                </c:pt>
                <c:pt idx="2">
                  <c:v>數學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89</c:v>
                </c:pt>
                <c:pt idx="1">
                  <c:v>76</c:v>
                </c:pt>
                <c:pt idx="2">
                  <c:v>82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自動化在PPT投影片繪製圖表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