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自動化建立PPT簡報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作者：陳會安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