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自動化建立PPT簡報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作者：陳會安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自動化建立文字內容和清單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Python辦公室自動化套件</a:t>
            </a:r>
          </a:p>
          <a:p>
            <a:pPr lvl="1"/>
            <a:r>
              <a:t>Word自動化</a:t>
            </a:r>
          </a:p>
          <a:p>
            <a:pPr lvl="2"/>
            <a:r>
              <a:t>python-docx套件</a:t>
            </a:r>
          </a:p>
          <a:p>
            <a:pPr lvl="1"/>
            <a:r>
              <a:t>Excel自動化</a:t>
            </a:r>
          </a:p>
          <a:p>
            <a:pPr lvl="2"/>
            <a:r>
              <a:t>openpyxl套件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