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4320000"/>
            <a:ext cx="432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PowerPoint自動化</a:t>
            </a:r>
          </a:p>
          <a:p>
            <a:pPr>
              <a:defRPr b="1"/>
            </a:pPr>
            <a:r>
              <a:t>python-pptx套件</a:t>
            </a:r>
          </a:p>
          <a:p>
            <a:pPr>
              <a:defRPr i="1">
                <a:solidFill>
                  <a:srgbClr val="F79646"/>
                </a:solidFill>
              </a:defRPr>
            </a:pPr>
            <a:r>
              <a:t>python-pptx套件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自動化建立PPT圖片</a:t>
            </a:r>
          </a:p>
        </p:txBody>
      </p:sp>
      <p:pic>
        <p:nvPicPr>
          <p:cNvPr id="3" name="Picture 2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420823" cy="3657600"/>
          </a:xfrm>
          <a:prstGeom prst="rect">
            <a:avLst/>
          </a:prstGeom>
        </p:spPr>
      </p:pic>
      <p:pic>
        <p:nvPicPr>
          <p:cNvPr id="4" name="Picture 3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20823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