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自動化建立PPT簡報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作者：陳會安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自動化建立文字內容和清單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Python辦公室自動化套件</a:t>
            </a:r>
          </a:p>
          <a:p>
            <a:pPr lvl="1"/>
            <a:r>
              <a:t>Word自動化</a:t>
            </a:r>
          </a:p>
          <a:p>
            <a:pPr lvl="2"/>
            <a:r>
              <a:t>python-docx套件</a:t>
            </a:r>
          </a:p>
          <a:p>
            <a:pPr lvl="1"/>
            <a:r>
              <a:t>Excel自動化</a:t>
            </a:r>
          </a:p>
          <a:p>
            <a:pPr lvl="2"/>
            <a:r>
              <a:t>openpyxl套件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0000" y="4320000"/>
            <a:ext cx="4320000" cy="43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/>
            </a:pPr>
            <a:r>
              <a:t>PowerPoint自動化</a:t>
            </a:r>
          </a:p>
          <a:p>
            <a:pPr>
              <a:defRPr b="1"/>
            </a:pPr>
            <a:r>
              <a:t>python-pptx套件</a:t>
            </a:r>
          </a:p>
          <a:p>
            <a:pPr>
              <a:defRPr i="1">
                <a:solidFill>
                  <a:srgbClr val="F79646"/>
                </a:solidFill>
              </a:defRPr>
            </a:pPr>
            <a:r>
              <a:t>python-pptx套件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自動化建立PPT圖片</a:t>
            </a:r>
          </a:p>
        </p:txBody>
      </p:sp>
      <p:pic>
        <p:nvPicPr>
          <p:cNvPr id="3" name="Picture 2" descr="pengui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2420823" cy="3657600"/>
          </a:xfrm>
          <a:prstGeom prst="rect">
            <a:avLst/>
          </a:prstGeom>
        </p:spPr>
      </p:pic>
      <p:pic>
        <p:nvPicPr>
          <p:cNvPr id="4" name="Picture 3" descr="pengui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2420823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/>
            </a:pPr>
            <a:r>
              <a:t>自動化建立PPT表格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365760">
                <a:tc>
                  <a:txBody>
                    <a:bodyPr/>
                    <a:lstStyle/>
                    <a:p>
                      <a:r>
                        <a:t>Word文件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PowerPoint簡報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python-docx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python-pptx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