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62" r:id="rId7"/>
    <p:sldId id="263" r:id="rId8"/>
    <p:sldId id="264" r:id="rId9"/>
    <p:sldId id="257" r:id="rId10"/>
    <p:sldId id="258" r:id="rId11"/>
    <p:sldId id="259" r:id="rId12"/>
    <p:sldId id="260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25" d="100"/>
          <a:sy n="125" d="100"/>
        </p:scale>
        <p:origin x="144" y="4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1CB0439-1B44-244D-AD58-5226DF83E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5938" b="35938"/>
          <a:stretch>
            <a:fillRect/>
          </a:stretch>
        </p:blipFill>
        <p:spPr>
          <a:xfrm>
            <a:off x="0" y="169751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47E3C1-FB06-E348-994C-1ABBFDD0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" y="0"/>
            <a:ext cx="4017981" cy="8724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73CAE-8FD8-0E4C-8B13-A70BB165FEB1}"/>
              </a:ext>
            </a:extLst>
          </p:cNvPr>
          <p:cNvSpPr txBox="1"/>
          <p:nvPr/>
        </p:nvSpPr>
        <p:spPr>
          <a:xfrm>
            <a:off x="387215" y="748870"/>
            <a:ext cx="7019426" cy="1289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 Shop Inventory Admin </a:t>
            </a:r>
          </a:p>
          <a:p>
            <a:endParaRPr lang="en-US" dirty="0"/>
          </a:p>
          <a:p>
            <a:r>
              <a:rPr lang="en-US" dirty="0"/>
              <a:t>There sections </a:t>
            </a:r>
          </a:p>
          <a:p>
            <a:r>
              <a:rPr lang="en-US" dirty="0"/>
              <a:t>1.Briefing</a:t>
            </a:r>
          </a:p>
          <a:p>
            <a:r>
              <a:rPr lang="en-US" dirty="0"/>
              <a:t>2.Project Display</a:t>
            </a:r>
          </a:p>
          <a:p>
            <a:r>
              <a:rPr lang="en-US" dirty="0"/>
              <a:t>3.Question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Briefing</a:t>
            </a:r>
          </a:p>
          <a:p>
            <a:r>
              <a:rPr lang="en-GB" dirty="0"/>
              <a:t>    </a:t>
            </a:r>
            <a:r>
              <a:rPr lang="en-GB" dirty="0" err="1"/>
              <a:t>Techskill</a:t>
            </a:r>
            <a:r>
              <a:rPr lang="en-GB" dirty="0"/>
              <a:t> sets:</a:t>
            </a:r>
          </a:p>
          <a:p>
            <a:r>
              <a:rPr lang="en-GB" dirty="0"/>
              <a:t>        	1 Programming Language: Python </a:t>
            </a:r>
          </a:p>
          <a:p>
            <a:r>
              <a:rPr lang="en-GB" dirty="0"/>
              <a:t>	2 Framework :Flask,jinja2 template, </a:t>
            </a:r>
          </a:p>
          <a:p>
            <a:r>
              <a:rPr lang="en-GB" dirty="0"/>
              <a:t>	3 Database: </a:t>
            </a:r>
            <a:r>
              <a:rPr lang="en-GB" dirty="0" err="1"/>
              <a:t>Postgresql</a:t>
            </a:r>
            <a:r>
              <a:rPr lang="en-GB" dirty="0"/>
              <a:t> database, </a:t>
            </a:r>
            <a:r>
              <a:rPr lang="en-GB" dirty="0" err="1"/>
              <a:t>postico</a:t>
            </a:r>
            <a:r>
              <a:rPr lang="en-GB" dirty="0"/>
              <a:t> to display  and 	   pyscopg2 to connect </a:t>
            </a:r>
          </a:p>
          <a:p>
            <a:r>
              <a:rPr lang="en-GB" dirty="0"/>
              <a:t>	4 Frontend :Html and </a:t>
            </a:r>
            <a:r>
              <a:rPr lang="en-GB" dirty="0" err="1"/>
              <a:t>Css</a:t>
            </a:r>
            <a:r>
              <a:rPr lang="en-GB" dirty="0"/>
              <a:t>.</a:t>
            </a:r>
          </a:p>
          <a:p>
            <a:r>
              <a:rPr lang="en-GB" dirty="0"/>
              <a:t>  	5 git and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	6 planning: </a:t>
            </a:r>
            <a:r>
              <a:rPr lang="en-GB" dirty="0" err="1"/>
              <a:t>excalidraw</a:t>
            </a:r>
            <a:endParaRPr lang="en-GB" dirty="0"/>
          </a:p>
          <a:p>
            <a:endParaRPr lang="en-GB" dirty="0"/>
          </a:p>
          <a:p>
            <a:r>
              <a:rPr lang="en-GB" dirty="0"/>
              <a:t>     Planning:</a:t>
            </a:r>
          </a:p>
          <a:p>
            <a:r>
              <a:rPr lang="en-GB" dirty="0"/>
              <a:t> 	1 Class and Object </a:t>
            </a:r>
            <a:r>
              <a:rPr lang="en-GB" dirty="0" err="1"/>
              <a:t>diamgram</a:t>
            </a:r>
            <a:endParaRPr lang="en-GB" dirty="0"/>
          </a:p>
          <a:p>
            <a:r>
              <a:rPr lang="en-GB" dirty="0"/>
              <a:t> 	2 Tables diagram</a:t>
            </a:r>
          </a:p>
          <a:p>
            <a:r>
              <a:rPr lang="en-GB" dirty="0"/>
              <a:t> 	3 wireframe diagram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4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AE9440E-F0CA-4643-9353-3EF173AE17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5938" b="3593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5E72AF-F778-BD4B-9AD7-37B6D489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1" y="650240"/>
            <a:ext cx="11276418" cy="5222240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>
                <a:solidFill>
                  <a:schemeClr val="accent2">
                    <a:lumMod val="25000"/>
                  </a:schemeClr>
                </a:solidFill>
              </a:rPr>
              <a:t>                             Code 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display </a:t>
            </a:r>
            <a:br>
              <a:rPr lang="en-US" dirty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>
                <a:solidFill>
                  <a:schemeClr val="accent2">
                    <a:lumMod val="25000"/>
                  </a:schemeClr>
                </a:solidFill>
              </a:rPr>
              <a:t>                            APP 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FILE SYSTEM</a:t>
            </a:r>
            <a:br>
              <a:rPr lang="en-US" dirty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>
                <a:solidFill>
                  <a:schemeClr val="accent2">
                    <a:lumMod val="25000"/>
                  </a:schemeClr>
                </a:solidFill>
              </a:rPr>
              <a:t>                          TESTCASE 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TESTING</a:t>
            </a:r>
            <a:br>
              <a:rPr lang="en-US" dirty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>
                <a:solidFill>
                  <a:schemeClr val="accent2">
                    <a:lumMod val="25000"/>
                  </a:schemeClr>
                </a:solidFill>
              </a:rPr>
              <a:t>                                    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ETC…</a:t>
            </a:r>
            <a:br>
              <a:rPr lang="en-US" dirty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>
                <a:solidFill>
                  <a:schemeClr val="accent2">
                    <a:lumMod val="25000"/>
                  </a:schemeClr>
                </a:solidFill>
              </a:rPr>
              <a:t>                           ANY 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QUESTION?</a:t>
            </a:r>
            <a:br>
              <a:rPr lang="en-US" dirty="0">
                <a:solidFill>
                  <a:schemeClr val="accent2">
                    <a:lumMod val="25000"/>
                  </a:schemeClr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E2DCACE-9F25-294B-AE45-B6C2CCED96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5938" b="3593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F682A-8871-E742-8977-2C7E3741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39" y="2621753"/>
            <a:ext cx="11174819" cy="9037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25000"/>
                  </a:schemeClr>
                </a:solidFill>
              </a:rPr>
              <a:t>Thank you all for listening!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8C8DA-2D45-9F48-9827-86159E26CC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7662" y="3525520"/>
            <a:ext cx="4479378" cy="731048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71804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726FB2-74AC-9A43-82E2-4CF4D53EE8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3418" b="13418"/>
          <a:stretch>
            <a:fillRect/>
          </a:stretch>
        </p:blipFill>
        <p:spPr>
          <a:xfrm>
            <a:off x="1314829" y="2649190"/>
            <a:ext cx="1386329" cy="7798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2976F-B31A-894A-AFC3-A22B7EE1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885" y="787349"/>
            <a:ext cx="6797791" cy="5283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DE747D-702C-7340-B7D2-B0051F902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348"/>
            <a:ext cx="5782003" cy="44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0FDE307-7FCB-5C46-AD56-C03D1C1FEF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707" b="27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093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F004C8B-C43B-1644-BD2B-69A22508C2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642" b="12642"/>
          <a:stretch>
            <a:fillRect/>
          </a:stretch>
        </p:blipFill>
        <p:spPr>
          <a:xfrm>
            <a:off x="6333067" y="2100303"/>
            <a:ext cx="2201334" cy="1264527"/>
          </a:xfr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5B6BA9C-7416-0340-89EB-84FA25EFC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096" y="0"/>
            <a:ext cx="8461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FEEEEF2-4B4A-8040-830C-A4E09FFA7E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5938" b="3593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6941C6-F2EB-5646-A8B4-ECC3C869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0982961" cy="118872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Display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095B-3F8A-FE4A-A607-E2FB4CE867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2026920"/>
            <a:ext cx="4365752" cy="391668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Website exploring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2.Code display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3.App File System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4.Testing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471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66C2BBA-5948-8F4E-8D89-852737A45F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5711" b="15711"/>
          <a:stretch>
            <a:fillRect/>
          </a:stretch>
        </p:blipFill>
        <p:spPr>
          <a:xfrm>
            <a:off x="176938" y="99528"/>
            <a:ext cx="11838123" cy="6658944"/>
          </a:xfrm>
        </p:spPr>
      </p:pic>
    </p:spTree>
    <p:extLst>
      <p:ext uri="{BB962C8B-B14F-4D97-AF65-F5344CB8AC3E}">
        <p14:creationId xmlns:p14="http://schemas.microsoft.com/office/powerpoint/2010/main" val="260814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EBF21AE-A143-C643-9359-3EE4300B5A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000" b="8000"/>
          <a:stretch>
            <a:fillRect/>
          </a:stretch>
        </p:blipFill>
        <p:spPr>
          <a:xfrm>
            <a:off x="443859" y="237569"/>
            <a:ext cx="11034550" cy="62069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26D6F-D3DB-E24B-A663-440EB51257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flipH="1">
            <a:off x="9860386" y="2722390"/>
            <a:ext cx="2121408" cy="32212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BE6E6-CA6B-D446-98A5-6CE387FB1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5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059ED85-CE3C-3540-B7DF-3F5A1CCD99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5725" b="15725"/>
          <a:stretch>
            <a:fillRect/>
          </a:stretch>
        </p:blipFill>
        <p:spPr>
          <a:xfrm>
            <a:off x="-16615" y="12144"/>
            <a:ext cx="12225229" cy="6833712"/>
          </a:xfrm>
        </p:spPr>
      </p:pic>
    </p:spTree>
    <p:extLst>
      <p:ext uri="{BB962C8B-B14F-4D97-AF65-F5344CB8AC3E}">
        <p14:creationId xmlns:p14="http://schemas.microsoft.com/office/powerpoint/2010/main" val="101661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CE57794-3628-BF4D-8522-549A18C4EB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919" b="129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0721622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152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Tech presentation</vt:lpstr>
      <vt:lpstr>PowerPoint Presentation</vt:lpstr>
      <vt:lpstr>PowerPoint Presentation</vt:lpstr>
      <vt:lpstr>PowerPoint Presentation</vt:lpstr>
      <vt:lpstr>Project Display</vt:lpstr>
      <vt:lpstr>PowerPoint Presentation</vt:lpstr>
      <vt:lpstr>PowerPoint Presentation</vt:lpstr>
      <vt:lpstr>PowerPoint Presentation</vt:lpstr>
      <vt:lpstr>PowerPoint Presentation</vt:lpstr>
      <vt:lpstr>                              Code display                              APP FILE SYSTEM                           TESTCASE TESTING                                     ETC…                            ANY QUESTION?  </vt:lpstr>
      <vt:lpstr>Thank you all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2021-12-15T22:51:25Z</dcterms:modified>
</cp:coreProperties>
</file>