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67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学生成绩管理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100" b="1" dirty="0" smtClean="0">
                <a:solidFill>
                  <a:schemeClr val="bg2">
                    <a:lumMod val="10000"/>
                  </a:schemeClr>
                </a:solidFill>
              </a:rPr>
              <a:t>项目经理：陈珂奕</a:t>
            </a:r>
            <a:endParaRPr lang="en-US" altLang="zh-CN" sz="21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2100" b="1" dirty="0" smtClean="0">
                <a:solidFill>
                  <a:schemeClr val="bg2">
                    <a:lumMod val="10000"/>
                  </a:schemeClr>
                </a:solidFill>
              </a:rPr>
              <a:t>产品经理</a:t>
            </a:r>
            <a:r>
              <a:rPr lang="zh-CN" altLang="en-US" sz="2100" b="1" dirty="0" smtClean="0">
                <a:solidFill>
                  <a:schemeClr val="bg2">
                    <a:lumMod val="10000"/>
                  </a:schemeClr>
                </a:solidFill>
              </a:rPr>
              <a:t>：文耀鹏</a:t>
            </a:r>
            <a:endParaRPr lang="en-US" altLang="zh-CN" sz="21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2100" b="1" dirty="0" smtClean="0">
                <a:solidFill>
                  <a:schemeClr val="bg2">
                    <a:lumMod val="10000"/>
                  </a:schemeClr>
                </a:solidFill>
              </a:rPr>
              <a:t>系统分析：唐天文</a:t>
            </a:r>
            <a:endParaRPr lang="en-US" altLang="zh-CN" sz="21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sz="2100" b="1" dirty="0" smtClean="0">
                <a:solidFill>
                  <a:schemeClr val="bg2">
                    <a:lumMod val="10000"/>
                  </a:schemeClr>
                </a:solidFill>
              </a:rPr>
              <a:t>PPT</a:t>
            </a:r>
            <a:r>
              <a:rPr lang="zh-CN" altLang="en-US" sz="2100" b="1" dirty="0" smtClean="0">
                <a:solidFill>
                  <a:schemeClr val="bg2">
                    <a:lumMod val="10000"/>
                  </a:schemeClr>
                </a:solidFill>
              </a:rPr>
              <a:t>制作：刘思源</a:t>
            </a:r>
            <a:endParaRPr lang="en-US" altLang="zh-CN" sz="21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2100" b="1" dirty="0" smtClean="0">
                <a:solidFill>
                  <a:schemeClr val="bg2">
                    <a:lumMod val="10000"/>
                  </a:schemeClr>
                </a:solidFill>
              </a:rPr>
              <a:t>项目答辩：罗梓乘</a:t>
            </a:r>
            <a:endParaRPr lang="en-US" altLang="zh-CN" sz="21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 10486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学生成绩管理类图</a:t>
            </a:r>
            <a:endParaRPr lang="zh-CN" dirty="0"/>
          </a:p>
        </p:txBody>
      </p:sp>
      <p:sp>
        <p:nvSpPr>
          <p:cNvPr id="1048693" name="内容占位符 1048692"/>
          <p:cNvSpPr>
            <a:spLocks noGrp="1"/>
          </p:cNvSpPr>
          <p:nvPr>
            <p:ph sz="half" idx="2"/>
          </p:nvPr>
        </p:nvSpPr>
        <p:spPr>
          <a:xfrm>
            <a:off x="803563" y="1384971"/>
            <a:ext cx="10551825" cy="4804692"/>
          </a:xfrm>
        </p:spPr>
        <p:txBody>
          <a:bodyPr/>
          <a:lstStyle/>
          <a:p>
            <a:endParaRPr lang="zh-CN" dirty="0"/>
          </a:p>
        </p:txBody>
      </p:sp>
      <p:pic>
        <p:nvPicPr>
          <p:cNvPr id="2051" name="Picture 3" descr="C:\Users\Student\Desktop\u=491738221,3487733829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6" y="1344425"/>
            <a:ext cx="8471647" cy="527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0486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学生成绩管理顺序图</a:t>
            </a:r>
            <a:endParaRPr lang="zh-CN" dirty="0"/>
          </a:p>
        </p:txBody>
      </p:sp>
      <p:sp>
        <p:nvSpPr>
          <p:cNvPr id="1048698" name="内容占位符 1048697"/>
          <p:cNvSpPr>
            <a:spLocks noGrp="1"/>
          </p:cNvSpPr>
          <p:nvPr>
            <p:ph sz="half" idx="2"/>
          </p:nvPr>
        </p:nvSpPr>
        <p:spPr>
          <a:xfrm>
            <a:off x="780472" y="1236386"/>
            <a:ext cx="10574916" cy="4953277"/>
          </a:xfrm>
        </p:spPr>
        <p:txBody>
          <a:bodyPr/>
          <a:lstStyle/>
          <a:p>
            <a:endParaRPr lang="zh-CN" dirty="0"/>
          </a:p>
        </p:txBody>
      </p:sp>
      <p:pic>
        <p:nvPicPr>
          <p:cNvPr id="3074" name="Picture 2" descr="C:\Users\Student\Desktop\u=2213285023,2245866641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35" y="1404937"/>
            <a:ext cx="8780930" cy="448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标题 10486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dirty="0"/>
          </a:p>
        </p:txBody>
      </p:sp>
      <p:sp>
        <p:nvSpPr>
          <p:cNvPr id="1048683" name="内容占位符 1048682"/>
          <p:cNvSpPr>
            <a:spLocks noGrp="1"/>
          </p:cNvSpPr>
          <p:nvPr>
            <p:ph sz="half" idx="2"/>
          </p:nvPr>
        </p:nvSpPr>
        <p:spPr>
          <a:xfrm>
            <a:off x="676562" y="1304964"/>
            <a:ext cx="10678826" cy="4884699"/>
          </a:xfrm>
        </p:spPr>
        <p:txBody>
          <a:bodyPr/>
          <a:lstStyle/>
          <a:p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谢谢观看！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0486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背景和意义</a:t>
            </a:r>
            <a:endParaRPr lang="zh-CN"/>
          </a:p>
        </p:txBody>
      </p:sp>
      <p:sp>
        <p:nvSpPr>
          <p:cNvPr id="1048649" name="内容占位符 1048648"/>
          <p:cNvSpPr>
            <a:spLocks noGrp="1"/>
          </p:cNvSpPr>
          <p:nvPr>
            <p:ph sz="quarter" idx="13"/>
          </p:nvPr>
        </p:nvSpPr>
        <p:spPr>
          <a:xfrm>
            <a:off x="552542" y="3618946"/>
            <a:ext cx="10504054" cy="2191139"/>
          </a:xfrm>
        </p:spPr>
        <p:txBody>
          <a:bodyPr/>
          <a:lstStyle/>
          <a:p>
            <a:r>
              <a:rPr lang="zh-CN"/>
              <a:t>➢随着计算机应用的普及与深入，利用计算机能够对所有学生成绩进行统一管理，并进行分析，大大减少教学工作量，提高工作效率，为教学办公带来了极大的方便。学生成绩管理系统提供了强大的学生成绩管理管理功能，方便管理员对学生成绩等信息的添加、修改、删除、查询，汇总等基本操作</a:t>
            </a:r>
          </a:p>
        </p:txBody>
      </p:sp>
      <p:sp>
        <p:nvSpPr>
          <p:cNvPr id="1048650" name="内容占位符 1048649"/>
          <p:cNvSpPr>
            <a:spLocks noGrp="1"/>
          </p:cNvSpPr>
          <p:nvPr>
            <p:ph sz="quarter" idx="14"/>
          </p:nvPr>
        </p:nvSpPr>
        <p:spPr>
          <a:xfrm>
            <a:off x="838200" y="1427808"/>
            <a:ext cx="10504054" cy="2191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9286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sz="2800"/>
          </a:p>
          <a:p>
            <a:pPr marL="0" indent="0">
              <a:buNone/>
            </a:pPr>
            <a:r>
              <a:rPr lang="zh-CN" altLang="en-US" sz="2800"/>
              <a:t>➢</a:t>
            </a:r>
            <a:r>
              <a:rPr lang="zh-CN" altLang="en-US"/>
              <a:t>如今互联网高速发展，网络遍布全球，通过互联网发布的消息能快而方便的传播到世界每个角落，并且互联网上能传播的信息也很广，比如文字、图片、声音、视频等。从而，这种种好处使得互联网成了信息传播的主要途径，社会上各种各样的信息都想尽办法通过互联网进行传播，互联网对社会产生的影响越来越大。</a:t>
            </a:r>
            <a:endParaRPr 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048650"/>
          <p:cNvSpPr>
            <a:spLocks noGrp="1"/>
          </p:cNvSpPr>
          <p:nvPr>
            <p:ph type="title"/>
          </p:nvPr>
        </p:nvSpPr>
        <p:spPr>
          <a:xfrm>
            <a:off x="741002" y="0"/>
            <a:ext cx="10515600" cy="1016963"/>
          </a:xfrm>
        </p:spPr>
        <p:txBody>
          <a:bodyPr/>
          <a:lstStyle/>
          <a:p>
            <a:r>
              <a:rPr lang="zh-CN" altLang="en-US"/>
              <a:t>功能需求分析</a:t>
            </a:r>
            <a:endParaRPr lang="zh-CN"/>
          </a:p>
        </p:txBody>
      </p:sp>
      <p:sp>
        <p:nvSpPr>
          <p:cNvPr id="1048653" name="内容占位符 1048652"/>
          <p:cNvSpPr>
            <a:spLocks noGrp="1"/>
          </p:cNvSpPr>
          <p:nvPr>
            <p:ph sz="half" idx="2"/>
          </p:nvPr>
        </p:nvSpPr>
        <p:spPr>
          <a:xfrm>
            <a:off x="741002" y="779199"/>
            <a:ext cx="10128176" cy="556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/>
              <a:t>➢第一阶段，建立的成绩管理系统由以下6个子模块组成:</a:t>
            </a:r>
          </a:p>
          <a:p>
            <a:pPr marL="0" indent="0">
              <a:buNone/>
            </a:pPr>
            <a:r>
              <a:rPr lang="zh-CN"/>
              <a:t>1.用户管理模块，能添加普通管理员、修改用户信息、删除用户。</a:t>
            </a:r>
          </a:p>
          <a:p>
            <a:pPr marL="0" indent="0">
              <a:buNone/>
            </a:pPr>
            <a:r>
              <a:rPr lang="zh-CN"/>
              <a:t>➢2.班级管理模块，能对班级基本信息进行添加、删除、修改，按班名查询班级信息，打印当前页的信息。</a:t>
            </a:r>
          </a:p>
          <a:p>
            <a:pPr marL="0" indent="0">
              <a:buNone/>
            </a:pPr>
            <a:r>
              <a:rPr lang="zh-CN"/>
              <a:t>3. 教师管理模块， 能对教师基本信息进行添加、删除、修改，按工号查询教师信息，打印当前页的信息。</a:t>
            </a:r>
          </a:p>
          <a:p>
            <a:pPr marL="0" indent="0">
              <a:buNone/>
            </a:pPr>
            <a:r>
              <a:rPr lang="zh-CN"/>
              <a:t>➢4.学生管理模块，能对学生基本信息进行添加、删除，修改，按学号查询学生信息，打印当前页的信息。</a:t>
            </a:r>
          </a:p>
          <a:p>
            <a:pPr marL="0" indent="0">
              <a:buNone/>
            </a:pPr>
            <a:r>
              <a:rPr lang="zh-CN"/>
              <a:t>5.课程管理模块，能对课程信息进行添加、删除、修改，按课程编号查询课程信息，打印当前页得信息。</a:t>
            </a:r>
          </a:p>
          <a:p>
            <a:pPr marL="0" indent="0">
              <a:buNone/>
            </a:pPr>
            <a:r>
              <a:rPr lang="en-US"/>
              <a:t>➢6.成绩管理模块，能对学生成绩进行添加、删除、修改，按学生学号和课程编号查询学生成绩信息，并打印当前页得信息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0486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功能需求分析</a:t>
            </a:r>
            <a:endParaRPr lang="zh-CN"/>
          </a:p>
        </p:txBody>
      </p:sp>
      <p:sp>
        <p:nvSpPr>
          <p:cNvPr id="1048658" name="内容占位符 1048657"/>
          <p:cNvSpPr>
            <a:spLocks noGrp="1"/>
          </p:cNvSpPr>
          <p:nvPr>
            <p:ph sz="half" idx="2"/>
          </p:nvPr>
        </p:nvSpPr>
        <p:spPr>
          <a:xfrm>
            <a:off x="839788" y="1586706"/>
            <a:ext cx="10168514" cy="535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r>
              <a:rPr lang="zh-CN"/>
              <a:t>第二阶段，建立的成绩管理系统主要在上次基础上，对其功能进行修改以及扩充。在功能打充上应该使系统更具实用性。通过调查，要求系统需要有以下F功能:</a:t>
            </a:r>
          </a:p>
          <a:p>
            <a:pPr marL="0" indent="0">
              <a:buNone/>
            </a:pPr>
            <a:r>
              <a:rPr lang="zh-CN"/>
              <a:t>➢1.由于操作人员的计算机知识普遍较差，要求有良好的人机界面:</a:t>
            </a:r>
          </a:p>
          <a:p>
            <a:pPr marL="0" indent="0">
              <a:buNone/>
            </a:pPr>
            <a:r>
              <a:rPr lang="zh-CN"/>
              <a:t>➢2.由于该系统的使用对象身份不同，要求有较好的权限管理;</a:t>
            </a:r>
          </a:p>
          <a:p>
            <a:pPr marL="0" indent="0">
              <a:buNone/>
            </a:pPr>
            <a:r>
              <a:rPr lang="zh-CN"/>
              <a:t>3. 原始数据修改简单方便:</a:t>
            </a:r>
          </a:p>
          <a:p>
            <a:pPr marL="0" indent="0">
              <a:buNone/>
            </a:pPr>
            <a:r>
              <a:rPr lang="zh-CN"/>
              <a:t>➢4.方便的数据查询， 支持多条件查询:</a:t>
            </a:r>
          </a:p>
          <a:p>
            <a:pPr marL="0" indent="0">
              <a:buNone/>
            </a:pPr>
            <a:r>
              <a:rPr lang="zh-CN"/>
              <a:t>➢5.在相应的权限下，修改、删除数据方便简单，数据稳定性好: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标题 10486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管理员需求</a:t>
            </a:r>
            <a:endParaRPr lang="zh-CN"/>
          </a:p>
        </p:txBody>
      </p:sp>
      <p:sp>
        <p:nvSpPr>
          <p:cNvPr id="1048665" name="内容占位符 1048664"/>
          <p:cNvSpPr>
            <a:spLocks noGrp="1"/>
          </p:cNvSpPr>
          <p:nvPr>
            <p:ph sz="half" idx="2"/>
          </p:nvPr>
        </p:nvSpPr>
        <p:spPr>
          <a:xfrm>
            <a:off x="716368" y="1370972"/>
            <a:ext cx="10639020" cy="4818691"/>
          </a:xfrm>
        </p:spPr>
        <p:txBody>
          <a:bodyPr>
            <a:normAutofit fontScale="97143"/>
          </a:bodyPr>
          <a:lstStyle/>
          <a:p>
            <a:pPr marL="0" indent="0">
              <a:buNone/>
            </a:pPr>
            <a:r>
              <a:rPr lang="zh-CN"/>
              <a:t>➢管理界面是系统拢供给管理员进行系统的维护及管理的浏览器界面，能够实现系统管理员与系统的有效交互，使得系統管理员能够对用户、教师、学生，成绩等模块及整个系统，进行有效的的维护与管理操作，功能具体如下:</a:t>
            </a:r>
          </a:p>
          <a:p>
            <a:pPr marL="0" indent="0">
              <a:buNone/>
            </a:pPr>
            <a:r>
              <a:rPr lang="zh-CN"/>
              <a:t>&gt; 1.系统管理员的行为:用户管理，班级管理， 教师管理，学生管理，课程管理</a:t>
            </a:r>
          </a:p>
          <a:p>
            <a:pPr marL="0" indent="0">
              <a:buNone/>
            </a:pPr>
            <a:r>
              <a:rPr lang="zh-CN"/>
              <a:t>2.用户管理的操作:系统管理员管理，添加用户，删除用户，修改个人密码</a:t>
            </a:r>
          </a:p>
          <a:p>
            <a:pPr marL="0" indent="0">
              <a:buNone/>
            </a:pPr>
            <a:r>
              <a:rPr lang="zh-CN"/>
              <a:t>3.班级管理的操作:班级添加，班級信息修改，班级删除，按班名查询班级信息。打印当前页的信息。</a:t>
            </a:r>
          </a:p>
          <a:p>
            <a:pPr marL="0" indent="0">
              <a:buNone/>
            </a:pPr>
            <a:r>
              <a:rPr lang="zh-CN"/>
              <a:t>4.教师管理的操作:教师信息添加。删除、修改，按工号查迎教师信息，打印当前页的信息。</a:t>
            </a:r>
          </a:p>
          <a:p>
            <a:pPr marL="0" indent="0">
              <a:buNone/>
            </a:pPr>
            <a:r>
              <a:rPr lang="zh-CN"/>
              <a:t>➢5. 学生管理的操作:学生信息添加，删除、修改，按学号查询学生信息，打印当前页的信总。</a:t>
            </a:r>
          </a:p>
          <a:p>
            <a:pPr marL="0" indent="0">
              <a:buNone/>
            </a:pPr>
            <a:r>
              <a:rPr lang="zh-CN"/>
              <a:t>6课程管理的操作:课程信息添加，删除、修改，按课程编号查询课程信息，打印当前页得信息。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标题 10486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教师用户</a:t>
            </a:r>
            <a:endParaRPr lang="zh-CN"/>
          </a:p>
        </p:txBody>
      </p:sp>
      <p:sp>
        <p:nvSpPr>
          <p:cNvPr id="1048670" name="内容占位符 1048669"/>
          <p:cNvSpPr>
            <a:spLocks noGrp="1"/>
          </p:cNvSpPr>
          <p:nvPr>
            <p:ph sz="half" idx="2"/>
          </p:nvPr>
        </p:nvSpPr>
        <p:spPr>
          <a:xfrm>
            <a:off x="1041861" y="1259245"/>
            <a:ext cx="10313527" cy="4930418"/>
          </a:xfrm>
        </p:spPr>
        <p:txBody>
          <a:bodyPr/>
          <a:lstStyle/>
          <a:p>
            <a:r>
              <a:rPr lang="zh-CN"/>
              <a:t>根据对当前学生成绩管理的详细分析，教师用户界面就是教师在登录系统时，系统提供给用户使用的刘览器显示界面，能够实现教师与系统的友好交互，井且能够对教师用户的使用给以人性化的引导与提示功能具体如 下:</a:t>
            </a:r>
          </a:p>
          <a:p>
            <a:r>
              <a:rPr lang="zh-CN"/>
              <a:t>➢1. 登录用户的行为:用户管理，成绩管理。</a:t>
            </a:r>
          </a:p>
          <a:p>
            <a:r>
              <a:rPr lang="zh-CN"/>
              <a:t>2.用户管理的操作:修改个人信息，修改登录用户密码，</a:t>
            </a:r>
          </a:p>
          <a:p>
            <a:r>
              <a:rPr lang="zh-CN"/>
              <a:t>3.成绩管理的操作:能对学生成绩进行添加、删除、修改，按学生学号和课程编号查询学生成绩信息，实现学生成绩统计，并打印当前页得信息。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0486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学生用户需求</a:t>
            </a:r>
            <a:endParaRPr lang="zh-CN"/>
          </a:p>
        </p:txBody>
      </p:sp>
      <p:sp>
        <p:nvSpPr>
          <p:cNvPr id="1048672" name="内容占位符 1048671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103193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/>
              <a:t>根据对当前学生成绩管理的详细分析，教师用户界面就是教师在登录系统时，系统提供给用户使用的刘览器显示界面，能够实现教师与系统的友好交互，井且能够对教师用户的使用给以人性化的引导与提示功能具体如 下:</a:t>
            </a:r>
          </a:p>
          <a:p>
            <a:pPr marL="0" indent="0">
              <a:buNone/>
            </a:pPr>
            <a:r>
              <a:rPr lang="zh-CN"/>
              <a:t>➢1. 登录用户的行为:用户管理，成绩管理。</a:t>
            </a:r>
          </a:p>
          <a:p>
            <a:pPr marL="0" indent="0">
              <a:buNone/>
            </a:pPr>
            <a:r>
              <a:rPr lang="zh-CN"/>
              <a:t>2.用户管理的操作:修改个人信息，修改登录用户密码，</a:t>
            </a:r>
          </a:p>
          <a:p>
            <a:pPr marL="0" indent="0">
              <a:buNone/>
            </a:pPr>
            <a:r>
              <a:rPr lang="zh-CN"/>
              <a:t>3.成绩管理的操作:能对学生成绩进行添加、删除、修改，按学生学号和课程编号查询学生成绩信息，实现学生成绩统计，并打印当前页得信息。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0486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功能层次图</a:t>
            </a:r>
            <a:endParaRPr lang="zh-CN" dirty="0"/>
          </a:p>
        </p:txBody>
      </p:sp>
      <p:sp>
        <p:nvSpPr>
          <p:cNvPr id="1048678" name="内容占位符 1048677"/>
          <p:cNvSpPr>
            <a:spLocks noGrp="1"/>
          </p:cNvSpPr>
          <p:nvPr>
            <p:ph sz="half" idx="2"/>
          </p:nvPr>
        </p:nvSpPr>
        <p:spPr>
          <a:xfrm>
            <a:off x="531148" y="1335279"/>
            <a:ext cx="10824240" cy="4854384"/>
          </a:xfrm>
        </p:spPr>
        <p:txBody>
          <a:bodyPr/>
          <a:lstStyle/>
          <a:p>
            <a:endParaRPr lang="zh-C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5" y="1784528"/>
            <a:ext cx="11454934" cy="441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标题 10486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成绩管理用例图</a:t>
            </a:r>
            <a:endParaRPr lang="zh-CN" dirty="0"/>
          </a:p>
        </p:txBody>
      </p:sp>
      <p:sp>
        <p:nvSpPr>
          <p:cNvPr id="1048688" name="内容占位符 1048687"/>
          <p:cNvSpPr>
            <a:spLocks noGrp="1"/>
          </p:cNvSpPr>
          <p:nvPr>
            <p:ph sz="half" idx="2"/>
          </p:nvPr>
        </p:nvSpPr>
        <p:spPr>
          <a:xfrm>
            <a:off x="686620" y="1293534"/>
            <a:ext cx="10668767" cy="4896129"/>
          </a:xfrm>
        </p:spPr>
        <p:txBody>
          <a:bodyPr/>
          <a:lstStyle/>
          <a:p>
            <a:endParaRPr 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452563"/>
            <a:ext cx="7647174" cy="495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</TotalTime>
  <Words>996</Words>
  <Application>Microsoft Office PowerPoint</Application>
  <PresentationFormat>自定义</PresentationFormat>
  <Paragraphs>50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波形</vt:lpstr>
      <vt:lpstr>学生成绩管理</vt:lpstr>
      <vt:lpstr>背景和意义</vt:lpstr>
      <vt:lpstr>功能需求分析</vt:lpstr>
      <vt:lpstr>功能需求分析</vt:lpstr>
      <vt:lpstr>管理员需求</vt:lpstr>
      <vt:lpstr>教师用户</vt:lpstr>
      <vt:lpstr>学生用户需求</vt:lpstr>
      <vt:lpstr>功能层次图</vt:lpstr>
      <vt:lpstr>成绩管理用例图</vt:lpstr>
      <vt:lpstr>学生成绩管理类图</vt:lpstr>
      <vt:lpstr>学生成绩管理顺序图</vt:lpstr>
      <vt:lpstr>UI设计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学生成绩管理</dc:title>
  <dc:creator>PBEM00</dc:creator>
  <cp:lastModifiedBy>Student</cp:lastModifiedBy>
  <cp:revision>2</cp:revision>
  <dcterms:created xsi:type="dcterms:W3CDTF">2019-06-04T18:45:34Z</dcterms:created>
  <dcterms:modified xsi:type="dcterms:W3CDTF">2021-03-08T02:07:40Z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