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EFF"/>
    <a:srgbClr val="000000"/>
    <a:srgbClr val="AC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6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1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05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1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9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5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0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A93F7-4A27-4A23-8D68-01A6478E9C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084" y="465827"/>
            <a:ext cx="1632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err="1" smtClean="0"/>
              <a:t>메소드란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6892" y="1604512"/>
            <a:ext cx="5371983" cy="4724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Class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클래스의 이름</a:t>
            </a:r>
            <a:endParaRPr lang="en-US" altLang="ko-KR" sz="1500" dirty="0" smtClean="0"/>
          </a:p>
          <a:p>
            <a:r>
              <a:rPr lang="en-US" altLang="ko-KR" sz="1500" dirty="0" smtClean="0"/>
              <a:t>{</a:t>
            </a:r>
          </a:p>
          <a:p>
            <a:r>
              <a:rPr lang="en-US" altLang="ko-KR" sz="1500" dirty="0" smtClean="0"/>
              <a:t>	</a:t>
            </a:r>
            <a:r>
              <a:rPr lang="ko-KR" altLang="en-US" sz="1500" dirty="0" smtClean="0"/>
              <a:t>한정자 </a:t>
            </a:r>
            <a:r>
              <a:rPr lang="ko-KR" altLang="en-US" sz="1500" b="1" dirty="0" smtClean="0"/>
              <a:t>반환 형식 </a:t>
            </a:r>
            <a:r>
              <a:rPr lang="ko-KR" altLang="en-US" sz="1500" b="1" dirty="0" err="1" smtClean="0"/>
              <a:t>메소드의</a:t>
            </a:r>
            <a:r>
              <a:rPr lang="ko-KR" altLang="en-US" sz="1500" b="1" dirty="0" smtClean="0"/>
              <a:t> 이름 </a:t>
            </a:r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매개 변수 목록</a:t>
            </a:r>
            <a:r>
              <a:rPr lang="en-US" altLang="ko-KR" sz="1500" b="1" dirty="0" smtClean="0"/>
              <a:t>)</a:t>
            </a:r>
          </a:p>
          <a:p>
            <a:r>
              <a:rPr lang="en-US" altLang="ko-KR" sz="1500" dirty="0" smtClean="0"/>
              <a:t>	{</a:t>
            </a:r>
          </a:p>
          <a:p>
            <a:r>
              <a:rPr lang="en-US" altLang="ko-KR" sz="1500" dirty="0" smtClean="0"/>
              <a:t>	…</a:t>
            </a:r>
          </a:p>
          <a:p>
            <a:r>
              <a:rPr lang="en-US" altLang="ko-KR" sz="1500" dirty="0" smtClean="0"/>
              <a:t>	</a:t>
            </a:r>
            <a:r>
              <a:rPr lang="en-US" altLang="ko-KR" sz="1500" b="1" dirty="0" smtClean="0"/>
              <a:t>return </a:t>
            </a:r>
            <a:r>
              <a:rPr lang="ko-KR" altLang="en-US" sz="1500" b="1" dirty="0" err="1" smtClean="0"/>
              <a:t>메소드의</a:t>
            </a:r>
            <a:r>
              <a:rPr lang="ko-KR" altLang="en-US" sz="1500" b="1" dirty="0" smtClean="0"/>
              <a:t> 결과</a:t>
            </a:r>
            <a:endParaRPr lang="en-US" altLang="ko-KR" sz="1500" b="1" dirty="0" smtClean="0"/>
          </a:p>
          <a:p>
            <a:r>
              <a:rPr lang="en-US" altLang="ko-KR" sz="1500" dirty="0" smtClean="0"/>
              <a:t>	}</a:t>
            </a:r>
          </a:p>
          <a:p>
            <a:r>
              <a:rPr lang="en-US" altLang="ko-KR" sz="1500" dirty="0" smtClean="0"/>
              <a:t>}</a:t>
            </a:r>
          </a:p>
          <a:p>
            <a:endParaRPr lang="en-US" altLang="ko-KR" sz="1500" dirty="0"/>
          </a:p>
          <a:p>
            <a:r>
              <a:rPr lang="en-US" altLang="ko-KR" sz="1600" dirty="0"/>
              <a:t>class Calculator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public static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Plus(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b)</a:t>
            </a:r>
          </a:p>
          <a:p>
            <a:r>
              <a:rPr lang="ko-KR" altLang="en-US" sz="1600" dirty="0"/>
              <a:t>   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("Input : {0}, {1}", a, b);</a:t>
            </a:r>
          </a:p>
          <a:p>
            <a:endParaRPr lang="ko-KR" altLang="en-US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result = a + b;</a:t>
            </a:r>
          </a:p>
          <a:p>
            <a:r>
              <a:rPr lang="en-US" altLang="ko-KR" sz="1600" dirty="0"/>
              <a:t>        return result;</a:t>
            </a:r>
          </a:p>
          <a:p>
            <a:r>
              <a:rPr lang="ko-KR" altLang="en-US" sz="1600" dirty="0"/>
              <a:t>    </a:t>
            </a:r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}</a:t>
            </a:r>
            <a:endParaRPr lang="ko-KR" altLang="en-US" sz="1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876" y="1006415"/>
            <a:ext cx="4075328" cy="49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299" y="327804"/>
            <a:ext cx="2447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return </a:t>
            </a:r>
            <a:r>
              <a:rPr lang="ko-KR" altLang="en-US" sz="2000" b="1" dirty="0" smtClean="0"/>
              <a:t>에 대하여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" y="913283"/>
            <a:ext cx="6437019" cy="58929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9298" y="727914"/>
            <a:ext cx="5699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return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점프문의 한 종류로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종결시키고 프로그램의 흐름을 </a:t>
            </a:r>
            <a:r>
              <a:rPr lang="ko-KR" altLang="en-US" dirty="0" err="1" smtClean="0"/>
              <a:t>호출자에게</a:t>
            </a:r>
            <a:r>
              <a:rPr lang="ko-KR" altLang="en-US" dirty="0" smtClean="0"/>
              <a:t> 돌려주는 것</a:t>
            </a:r>
            <a:endParaRPr lang="ko-KR" altLang="en-US" dirty="0"/>
          </a:p>
        </p:txBody>
      </p:sp>
      <p:sp>
        <p:nvSpPr>
          <p:cNvPr id="8" name="사각형 설명선 7"/>
          <p:cNvSpPr/>
          <p:nvPr/>
        </p:nvSpPr>
        <p:spPr>
          <a:xfrm>
            <a:off x="3887638" y="1702279"/>
            <a:ext cx="1633268" cy="540589"/>
          </a:xfrm>
          <a:prstGeom prst="wedgeRectCallout">
            <a:avLst>
              <a:gd name="adj1" fmla="val -76728"/>
              <a:gd name="adj2" fmla="val -314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재귀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299" y="327804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매개 변수에 대하여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84" y="1564166"/>
            <a:ext cx="5598427" cy="442831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781338" y="478797"/>
            <a:ext cx="2237116" cy="2658070"/>
            <a:chOff x="7251939" y="41488"/>
            <a:chExt cx="3358551" cy="399052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0037" y="41488"/>
              <a:ext cx="3310453" cy="3990523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251940" y="179510"/>
              <a:ext cx="1224951" cy="470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251939" y="1160046"/>
              <a:ext cx="1224951" cy="470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사각형 설명선 10"/>
          <p:cNvSpPr/>
          <p:nvPr/>
        </p:nvSpPr>
        <p:spPr>
          <a:xfrm>
            <a:off x="4347649" y="3262515"/>
            <a:ext cx="1840300" cy="1467341"/>
          </a:xfrm>
          <a:prstGeom prst="wedgeRectCallout">
            <a:avLst>
              <a:gd name="adj1" fmla="val -49514"/>
              <a:gd name="adj2" fmla="val -618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a = x;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b = y;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데이터만 복사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/>
          <p:nvPr/>
        </p:nvCxnSpPr>
        <p:spPr>
          <a:xfrm rot="5400000" flipH="1" flipV="1">
            <a:off x="2225583" y="3134265"/>
            <a:ext cx="2691441" cy="977661"/>
          </a:xfrm>
          <a:prstGeom prst="bentConnector3">
            <a:avLst>
              <a:gd name="adj1" fmla="val 0"/>
            </a:avLst>
          </a:prstGeom>
          <a:ln w="57150">
            <a:solidFill>
              <a:schemeClr val="accent1">
                <a:alpha val="3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십자형 22"/>
          <p:cNvSpPr/>
          <p:nvPr/>
        </p:nvSpPr>
        <p:spPr>
          <a:xfrm rot="2754505">
            <a:off x="4835599" y="677472"/>
            <a:ext cx="2357041" cy="2357041"/>
          </a:xfrm>
          <a:prstGeom prst="plus">
            <a:avLst>
              <a:gd name="adj" fmla="val 45384"/>
            </a:avLst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914100" y="1725773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Swap(</a:t>
            </a:r>
            <a:r>
              <a:rPr lang="en-US" altLang="ko-KR" sz="13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a, </a:t>
            </a:r>
            <a:r>
              <a:rPr lang="en-US" altLang="ko-KR" sz="13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b)</a:t>
            </a: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temp = b;</a:t>
            </a: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 = a;</a:t>
            </a: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a = temp;</a:t>
            </a: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3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14100" y="3336984"/>
            <a:ext cx="60960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3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3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3;</a:t>
            </a: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 = 4;</a:t>
            </a:r>
          </a:p>
          <a:p>
            <a:endParaRPr lang="ko-KR" altLang="en-US" sz="13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Swap(x, y);</a:t>
            </a: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3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7315200" y="0"/>
            <a:ext cx="80513" cy="68580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00419" y="5515155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의 값은 변하지 않는다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5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299" y="327804"/>
            <a:ext cx="3671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4. </a:t>
            </a:r>
            <a:r>
              <a:rPr lang="ko-KR" altLang="en-US" sz="2000" b="1" dirty="0" smtClean="0"/>
              <a:t>참조에 의한 매개 변수 전달</a:t>
            </a:r>
            <a:endParaRPr lang="ko-KR" altLang="en-US" sz="2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047474" y="1535991"/>
            <a:ext cx="6096000" cy="3103927"/>
            <a:chOff x="926704" y="1489984"/>
            <a:chExt cx="6096000" cy="3103927"/>
          </a:xfrm>
        </p:grpSpPr>
        <p:sp>
          <p:nvSpPr>
            <p:cNvPr id="24" name="직사각형 23"/>
            <p:cNvSpPr/>
            <p:nvPr/>
          </p:nvSpPr>
          <p:spPr>
            <a:xfrm>
              <a:off x="926704" y="1489984"/>
              <a:ext cx="6096000" cy="12926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3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public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3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static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3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void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Swap(</a:t>
              </a:r>
              <a:r>
                <a:rPr lang="en-US" altLang="ko-KR" sz="1300" dirty="0" smtClean="0">
                  <a:solidFill>
                    <a:srgbClr val="0E0E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ref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300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a, </a:t>
              </a:r>
              <a:r>
                <a:rPr lang="en-US" altLang="ko-KR" sz="1300" dirty="0" smtClean="0">
                  <a:solidFill>
                    <a:srgbClr val="0E0E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ref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300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b)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{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300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temp = b;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b = a;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a = temp;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  <a:endPara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26704" y="3101195"/>
              <a:ext cx="6096000" cy="14927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3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static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3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void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Main(</a:t>
              </a:r>
              <a:r>
                <a:rPr lang="en-US" altLang="ko-KR" sz="13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string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[] </a:t>
              </a:r>
              <a:r>
                <a:rPr lang="en-US" altLang="ko-KR" sz="1300" dirty="0" err="1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args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{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300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x = 3;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300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y = 4;</a:t>
              </a:r>
            </a:p>
            <a:p>
              <a:endParaRPr lang="ko-KR" altLang="en-US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Swap(ref x, ref y);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299" y="327804"/>
            <a:ext cx="435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r>
              <a:rPr lang="en-US" altLang="ko-KR" sz="2000" b="1" dirty="0" smtClean="0"/>
              <a:t>. </a:t>
            </a:r>
            <a:r>
              <a:rPr lang="ko-KR" altLang="en-US" sz="2000" b="1" dirty="0" err="1" smtClean="0"/>
              <a:t>메소드의</a:t>
            </a:r>
            <a:r>
              <a:rPr lang="ko-KR" altLang="en-US" sz="2000" b="1" dirty="0" smtClean="0"/>
              <a:t> 결과를 참조로 반환하기</a:t>
            </a:r>
            <a:endParaRPr lang="ko-KR" altLang="en-US" sz="2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047474" y="1535991"/>
            <a:ext cx="6096000" cy="3103927"/>
            <a:chOff x="926704" y="1489984"/>
            <a:chExt cx="6096000" cy="3103927"/>
          </a:xfrm>
        </p:grpSpPr>
        <p:sp>
          <p:nvSpPr>
            <p:cNvPr id="24" name="직사각형 23"/>
            <p:cNvSpPr/>
            <p:nvPr/>
          </p:nvSpPr>
          <p:spPr>
            <a:xfrm>
              <a:off x="926704" y="1489984"/>
              <a:ext cx="6096000" cy="12926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3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public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3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static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3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void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Swap(</a:t>
              </a:r>
              <a:r>
                <a:rPr lang="en-US" altLang="ko-KR" sz="1300" dirty="0" smtClean="0">
                  <a:solidFill>
                    <a:srgbClr val="0E0E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ref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300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a, </a:t>
              </a:r>
              <a:r>
                <a:rPr lang="en-US" altLang="ko-KR" sz="1300" dirty="0" smtClean="0">
                  <a:solidFill>
                    <a:srgbClr val="0E0E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ref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300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b)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{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300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temp = b;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b = a;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a = temp;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  <a:endPara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26704" y="3101195"/>
              <a:ext cx="6096000" cy="14927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3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static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3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void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Main(</a:t>
              </a:r>
              <a:r>
                <a:rPr lang="en-US" altLang="ko-KR" sz="13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string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[] </a:t>
              </a:r>
              <a:r>
                <a:rPr lang="en-US" altLang="ko-KR" sz="1300" dirty="0" err="1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args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{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300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x = 3;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300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y = 4;</a:t>
              </a:r>
            </a:p>
            <a:p>
              <a:endParaRPr lang="ko-KR" altLang="en-US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Swap(ref x, ref y);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88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230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선주</dc:creator>
  <cp:lastModifiedBy>김 선주</cp:lastModifiedBy>
  <cp:revision>6</cp:revision>
  <dcterms:created xsi:type="dcterms:W3CDTF">2018-12-04T14:10:02Z</dcterms:created>
  <dcterms:modified xsi:type="dcterms:W3CDTF">2018-12-04T15:36:31Z</dcterms:modified>
</cp:coreProperties>
</file>