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E0EFF"/>
    <a:srgbClr val="000000"/>
    <a:srgbClr val="AC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6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5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93F7-4A27-4A23-8D68-01A6478E9CF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18BE-E28F-4E7A-A282-A62CD02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084" y="465827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err="1" smtClean="0"/>
              <a:t>메소드란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6892" y="1604512"/>
            <a:ext cx="5371983" cy="4632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Class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클래스의 이름</a:t>
            </a:r>
            <a:endParaRPr lang="en-US" altLang="ko-KR" sz="1500" dirty="0" smtClean="0"/>
          </a:p>
          <a:p>
            <a:r>
              <a:rPr lang="en-US" altLang="ko-KR" sz="1500" dirty="0" smtClean="0"/>
              <a:t>{</a:t>
            </a:r>
          </a:p>
          <a:p>
            <a:r>
              <a:rPr lang="en-US" altLang="ko-KR" sz="1500" dirty="0" smtClean="0"/>
              <a:t>	</a:t>
            </a:r>
            <a:r>
              <a:rPr lang="ko-KR" altLang="en-US" sz="1500" dirty="0" smtClean="0"/>
              <a:t>한정자 </a:t>
            </a:r>
            <a:r>
              <a:rPr lang="ko-KR" altLang="en-US" sz="1500" b="1" dirty="0" smtClean="0"/>
              <a:t>반환 형식 </a:t>
            </a:r>
            <a:r>
              <a:rPr lang="ko-KR" altLang="en-US" sz="1500" b="1" dirty="0" err="1" smtClean="0"/>
              <a:t>메소드의</a:t>
            </a:r>
            <a:r>
              <a:rPr lang="ko-KR" altLang="en-US" sz="1500" b="1" dirty="0" smtClean="0"/>
              <a:t> 이름 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매개 변수 목록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dirty="0" smtClean="0"/>
              <a:t>	{</a:t>
            </a:r>
          </a:p>
          <a:p>
            <a:r>
              <a:rPr lang="en-US" altLang="ko-KR" sz="1500" dirty="0" smtClean="0"/>
              <a:t>	…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return </a:t>
            </a:r>
            <a:r>
              <a:rPr lang="ko-KR" altLang="en-US" sz="1500" b="1" dirty="0" err="1" smtClean="0"/>
              <a:t>메소드의</a:t>
            </a:r>
            <a:r>
              <a:rPr lang="ko-KR" altLang="en-US" sz="1500" b="1" dirty="0" smtClean="0"/>
              <a:t> 결과</a:t>
            </a:r>
            <a:endParaRPr lang="en-US" altLang="ko-KR" sz="1500" b="1" dirty="0" smtClean="0"/>
          </a:p>
          <a:p>
            <a:r>
              <a:rPr lang="en-US" altLang="ko-KR" sz="1500" dirty="0" smtClean="0"/>
              <a:t>	}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600" dirty="0"/>
              <a:t>class Calculator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public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Plus(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("Input : {0}, {1}", a, b);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result = a + b;</a:t>
            </a:r>
          </a:p>
          <a:p>
            <a:r>
              <a:rPr lang="en-US" altLang="ko-KR" sz="1600" dirty="0"/>
              <a:t>        return result;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}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76" y="1006415"/>
            <a:ext cx="4075328" cy="49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10. </a:t>
            </a:r>
            <a:r>
              <a:rPr lang="ko-KR" altLang="en-US" sz="2000" b="1" dirty="0" smtClean="0"/>
              <a:t>선택적 매개 변수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24951" y="2234110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MyMethod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b=0)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"{0},{1}"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MyMethod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MyMethod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(3, 4);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메소드를</a:t>
            </a: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호출할 때 데이터 할당 생략 가능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할당을 할 수도 있음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선택적 매개 변수는 항상 필수 매개 변수 뒤에 </a:t>
            </a:r>
            <a:r>
              <a:rPr lang="ko-KR" altLang="en-US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와야함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MyMethod_1(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a,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b,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10,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20)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"{0},{1</a:t>
            </a:r>
            <a:r>
              <a:rPr lang="en-US" altLang="ko-KR" sz="14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},{2},{3}"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a,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b,c,d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95" y="1207698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메소드의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변수는 기본값을 가질 수 있음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매개 변수를 특정 값으로 초기화하듯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8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11. </a:t>
            </a:r>
            <a:r>
              <a:rPr lang="ko-KR" altLang="en-US" sz="2000" b="1" dirty="0" smtClean="0"/>
              <a:t>로컬 함수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305464" y="230312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SomeClass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SomeMethod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SomeLocalFunction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2);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SomeLocalFunction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(3, 4);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SomeLocalFunction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$"count :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{++count}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395" y="1207698"/>
            <a:ext cx="708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로컬 함수란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선언되고 선언된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안에서만 사용되는 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49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4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return </a:t>
            </a:r>
            <a:r>
              <a:rPr lang="ko-KR" altLang="en-US" sz="2000" b="1" dirty="0" smtClean="0"/>
              <a:t>에 대하여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" y="913283"/>
            <a:ext cx="6437019" cy="5892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555" y="1365705"/>
            <a:ext cx="5699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점프문의 한 종류로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종결시키고 프로그램의 흐름을 </a:t>
            </a:r>
            <a:r>
              <a:rPr lang="ko-KR" altLang="en-US" dirty="0" err="1" smtClean="0"/>
              <a:t>호출자에게</a:t>
            </a:r>
            <a:r>
              <a:rPr lang="ko-KR" altLang="en-US" dirty="0" smtClean="0"/>
              <a:t> 돌려주는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반환 형식이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인 경우에도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은 사용가능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3887638" y="1702279"/>
            <a:ext cx="1633268" cy="540589"/>
          </a:xfrm>
          <a:prstGeom prst="wedgeRectCallout">
            <a:avLst>
              <a:gd name="adj1" fmla="val -76728"/>
              <a:gd name="adj2" fmla="val -31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재귀 호출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4" y="1564166"/>
            <a:ext cx="5598427" cy="442831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822608" y="458368"/>
            <a:ext cx="2205078" cy="2658070"/>
            <a:chOff x="2915491" y="-66191"/>
            <a:chExt cx="2205078" cy="2658070"/>
          </a:xfrm>
        </p:grpSpPr>
        <p:grpSp>
          <p:nvGrpSpPr>
            <p:cNvPr id="9" name="그룹 8"/>
            <p:cNvGrpSpPr/>
            <p:nvPr/>
          </p:nvGrpSpPr>
          <p:grpSpPr>
            <a:xfrm>
              <a:off x="2915491" y="-66191"/>
              <a:ext cx="2205078" cy="2658070"/>
              <a:chOff x="7212779" y="55204"/>
              <a:chExt cx="3310453" cy="3990523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2779" y="55204"/>
                <a:ext cx="3310453" cy="3990523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7251940" y="179510"/>
                <a:ext cx="1224951" cy="470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251939" y="1160046"/>
                <a:ext cx="1224951" cy="470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941054" y="1262844"/>
              <a:ext cx="902929" cy="33071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3299" y="327804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매개 변수에 대하여</a:t>
            </a:r>
            <a:endParaRPr lang="ko-KR" altLang="en-US" sz="2000" b="1" dirty="0"/>
          </a:p>
        </p:txBody>
      </p:sp>
      <p:sp>
        <p:nvSpPr>
          <p:cNvPr id="11" name="사각형 설명선 10"/>
          <p:cNvSpPr/>
          <p:nvPr/>
        </p:nvSpPr>
        <p:spPr>
          <a:xfrm>
            <a:off x="4347649" y="3262515"/>
            <a:ext cx="1840300" cy="1467341"/>
          </a:xfrm>
          <a:prstGeom prst="wedgeRectCallout">
            <a:avLst>
              <a:gd name="adj1" fmla="val -49514"/>
              <a:gd name="adj2" fmla="val -618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 = x;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 = y;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데이터만 복사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/>
          <p:nvPr/>
        </p:nvCxnSpPr>
        <p:spPr>
          <a:xfrm rot="5400000" flipH="1" flipV="1">
            <a:off x="2225583" y="3134265"/>
            <a:ext cx="2691441" cy="977661"/>
          </a:xfrm>
          <a:prstGeom prst="bentConnector3">
            <a:avLst>
              <a:gd name="adj1" fmla="val 0"/>
            </a:avLst>
          </a:prstGeom>
          <a:ln w="57150">
            <a:solidFill>
              <a:schemeClr val="accent1">
                <a:alpha val="3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십자형 22"/>
          <p:cNvSpPr/>
          <p:nvPr/>
        </p:nvSpPr>
        <p:spPr>
          <a:xfrm rot="2754505">
            <a:off x="4835599" y="677472"/>
            <a:ext cx="2357041" cy="2357041"/>
          </a:xfrm>
          <a:prstGeom prst="plus">
            <a:avLst>
              <a:gd name="adj" fmla="val 45384"/>
            </a:avLst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14100" y="1725773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 = b;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 = a;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 = temp;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914100" y="3336984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3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3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3;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4;</a:t>
            </a:r>
          </a:p>
          <a:p>
            <a:endParaRPr lang="ko-KR" altLang="en-US" sz="13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Swap(x, y);</a:t>
            </a:r>
          </a:p>
          <a:p>
            <a:r>
              <a:rPr lang="en-US" altLang="ko-KR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3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315200" y="0"/>
            <a:ext cx="80513" cy="6858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00419" y="5515155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의 값은 변하지 않는다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참조에 의한 매개 변수 전달</a:t>
            </a:r>
            <a:endParaRPr lang="ko-KR" altLang="en-US" sz="2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7474" y="1535991"/>
            <a:ext cx="6096000" cy="3103927"/>
            <a:chOff x="926704" y="1489984"/>
            <a:chExt cx="6096000" cy="3103927"/>
          </a:xfrm>
        </p:grpSpPr>
        <p:sp>
          <p:nvSpPr>
            <p:cNvPr id="24" name="직사각형 23"/>
            <p:cNvSpPr/>
            <p:nvPr/>
          </p:nvSpPr>
          <p:spPr>
            <a:xfrm>
              <a:off x="926704" y="1489984"/>
              <a:ext cx="6096000" cy="12926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public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static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Swap(</a:t>
              </a:r>
              <a:r>
                <a:rPr lang="en-US" altLang="ko-KR" sz="1300" dirty="0" smtClean="0">
                  <a:solidFill>
                    <a:srgbClr val="0E0E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ref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a, </a:t>
              </a:r>
              <a:r>
                <a:rPr lang="en-US" altLang="ko-KR" sz="1300" dirty="0" smtClean="0">
                  <a:solidFill>
                    <a:srgbClr val="0E0E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ref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b)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temp = b;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b = a;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a = temp;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6704" y="3101195"/>
              <a:ext cx="6096000" cy="14927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static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Main(</a:t>
              </a:r>
              <a:r>
                <a:rPr lang="en-US" altLang="ko-KR" sz="13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[] </a:t>
              </a:r>
              <a:r>
                <a:rPr lang="en-US" altLang="ko-KR" sz="1300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args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{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 = 3;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300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y = 4;</a:t>
              </a:r>
            </a:p>
            <a:p>
              <a:endParaRPr lang="ko-KR" altLang="en-US" sz="13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Swap(ref x, ref y);</a:t>
              </a:r>
            </a:p>
            <a:p>
              <a:r>
                <a:rPr lang="en-US" altLang="ko-KR" sz="13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ko-KR" altLang="en-US" sz="1300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rot="5400000" flipH="1" flipV="1">
            <a:off x="2507411" y="2202612"/>
            <a:ext cx="1955321" cy="1334219"/>
          </a:xfrm>
          <a:prstGeom prst="bentConnector3">
            <a:avLst>
              <a:gd name="adj1" fmla="val -2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90001" y="2593676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변수를 직접 참조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매개 변수를 수정하면 원본 변수에서도 수정이 이뤄짐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435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메소드의</a:t>
            </a:r>
            <a:r>
              <a:rPr lang="ko-KR" altLang="en-US" sz="2000" b="1" dirty="0" smtClean="0"/>
              <a:t> 결과를 참조로 반환하기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989965" y="1432474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SomeClass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SomeMethod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SomeValue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SomeClass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.SomeMethod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28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출력 전용 매개 변수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989162" y="2427387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Divide(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quotient,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remainder)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quotient = a /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remainder = a % b;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Divide(a, b, ref c, ref d)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Divide(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b,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ko-KR" altLang="en-US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quotient,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remainder)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quotient = a /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remainder = a % b;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Divide(a, b, out c, out d)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890" y="1036323"/>
            <a:ext cx="9177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out </a:t>
            </a:r>
            <a:r>
              <a:rPr lang="ko-KR" altLang="en-US" dirty="0" smtClean="0"/>
              <a:t>키워드의 사용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 </a:t>
            </a:r>
            <a:r>
              <a:rPr lang="ko-KR" altLang="en-US" dirty="0" smtClean="0"/>
              <a:t>키워드 대신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해당 매개 변수에 결과를 저장하지 않으면 컴파일러가 에러 메시지를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23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오버로딩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989162" y="242738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Plus(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Plus(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+ b + c;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Plus(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9162" y="1213449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이란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이름에 여러 개의 구현을 올리는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35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가변길이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매개변수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07697" y="334404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Plus(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Plus(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+ b + c;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Plus(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395" y="1207698"/>
            <a:ext cx="9727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가변길이 매개 변수란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그 개수가 유연하게 변할 수 있는 매개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매개 변수의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수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가 다르다는 이유로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오버로딩을 하고 싶을 때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“</a:t>
            </a:r>
            <a:r>
              <a:rPr lang="ko-KR" altLang="en-US" dirty="0" smtClean="0"/>
              <a:t>가변길이 매개 변수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라는 기능을 제공해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오버로딩하지</a:t>
            </a:r>
            <a:r>
              <a:rPr lang="ko-KR" altLang="en-US" dirty="0" smtClean="0"/>
              <a:t> 않고도 구현할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6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99" y="327804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명명된 매개 변수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88211" y="2745944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 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PrintProfile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phone)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"Name:{0}, Phone:{1}"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name, phone);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PrintProfile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(name: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박찬호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phone: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"010-1234-5678"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395" y="1207698"/>
            <a:ext cx="9028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명명된 매개 변수란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매개 변수의 이름에 근거해서 데이터를 할당할 수 있는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30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747</Words>
  <Application>Microsoft Office PowerPoint</Application>
  <PresentationFormat>와이드스크린</PresentationFormat>
  <Paragraphs>196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선주</dc:creator>
  <cp:lastModifiedBy>김 선주</cp:lastModifiedBy>
  <cp:revision>16</cp:revision>
  <dcterms:created xsi:type="dcterms:W3CDTF">2018-12-04T14:10:02Z</dcterms:created>
  <dcterms:modified xsi:type="dcterms:W3CDTF">2018-12-05T14:39:10Z</dcterms:modified>
</cp:coreProperties>
</file>