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720D-8AFB-42AF-A7B6-1A80156C10C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3FD8-BEB6-4DCA-AF1F-3E0BE67BC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79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720D-8AFB-42AF-A7B6-1A80156C10C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3FD8-BEB6-4DCA-AF1F-3E0BE67BC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05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720D-8AFB-42AF-A7B6-1A80156C10C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3FD8-BEB6-4DCA-AF1F-3E0BE67BC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6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720D-8AFB-42AF-A7B6-1A80156C10C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3FD8-BEB6-4DCA-AF1F-3E0BE67BC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7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720D-8AFB-42AF-A7B6-1A80156C10C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3FD8-BEB6-4DCA-AF1F-3E0BE67BC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7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720D-8AFB-42AF-A7B6-1A80156C10C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3FD8-BEB6-4DCA-AF1F-3E0BE67BC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09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720D-8AFB-42AF-A7B6-1A80156C10C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3FD8-BEB6-4DCA-AF1F-3E0BE67BC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4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720D-8AFB-42AF-A7B6-1A80156C10C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3FD8-BEB6-4DCA-AF1F-3E0BE67BC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45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720D-8AFB-42AF-A7B6-1A80156C10C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3FD8-BEB6-4DCA-AF1F-3E0BE67BC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97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720D-8AFB-42AF-A7B6-1A80156C10C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3FD8-BEB6-4DCA-AF1F-3E0BE67BC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88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720D-8AFB-42AF-A7B6-1A80156C10C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3FD8-BEB6-4DCA-AF1F-3E0BE67BC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1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9720D-8AFB-42AF-A7B6-1A80156C10C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43FD8-BEB6-4DCA-AF1F-3E0BE67BC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4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844" y="360219"/>
            <a:ext cx="275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8.1 </a:t>
            </a:r>
            <a:r>
              <a:rPr lang="ko-KR" altLang="en-US" sz="2000" dirty="0" smtClean="0"/>
              <a:t>인터페이스의 선언</a:t>
            </a:r>
            <a:endParaRPr lang="en-US" altLang="ko-KR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92480" y="1174865"/>
            <a:ext cx="51106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interface </a:t>
            </a:r>
            <a:r>
              <a:rPr lang="ko-KR" altLang="en-US" dirty="0" smtClean="0"/>
              <a:t>인터페이스이름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반환 형식 </a:t>
            </a:r>
            <a:r>
              <a:rPr lang="ko-KR" altLang="en-US" dirty="0" err="1" smtClean="0"/>
              <a:t>메소드이름</a:t>
            </a:r>
            <a:r>
              <a:rPr lang="en-US" altLang="ko-KR" dirty="0" smtClean="0"/>
              <a:t>1 ( </a:t>
            </a:r>
            <a:r>
              <a:rPr lang="ko-KR" altLang="en-US" dirty="0" smtClean="0"/>
              <a:t>매개 변수 목록 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반환 형식 </a:t>
            </a:r>
            <a:r>
              <a:rPr lang="ko-KR" altLang="en-US" dirty="0" err="1" smtClean="0"/>
              <a:t>메소드이름</a:t>
            </a:r>
            <a:r>
              <a:rPr lang="en-US" altLang="ko-KR" dirty="0" smtClean="0"/>
              <a:t>2 ( </a:t>
            </a:r>
            <a:r>
              <a:rPr lang="ko-KR" altLang="en-US" dirty="0" smtClean="0"/>
              <a:t>매개 변수 목록 </a:t>
            </a:r>
            <a:r>
              <a:rPr lang="en-US" altLang="ko-KR" dirty="0" smtClean="0"/>
              <a:t>);</a:t>
            </a:r>
          </a:p>
          <a:p>
            <a:r>
              <a:rPr lang="ko-KR" altLang="en-US" dirty="0" smtClean="0"/>
              <a:t>       반환 형식 </a:t>
            </a:r>
            <a:r>
              <a:rPr lang="ko-KR" altLang="en-US" dirty="0" err="1" smtClean="0"/>
              <a:t>메소드이름</a:t>
            </a:r>
            <a:r>
              <a:rPr lang="en-US" altLang="ko-KR" dirty="0"/>
              <a:t>3</a:t>
            </a:r>
            <a:r>
              <a:rPr lang="en-US" altLang="ko-KR" dirty="0" smtClean="0"/>
              <a:t> ( </a:t>
            </a:r>
            <a:r>
              <a:rPr lang="ko-KR" altLang="en-US" dirty="0" smtClean="0"/>
              <a:t>매개 변수 목록 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// …..</a:t>
            </a:r>
          </a:p>
          <a:p>
            <a:r>
              <a:rPr lang="en-US" altLang="ko-KR" dirty="0"/>
              <a:t>}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70065" y="3718560"/>
            <a:ext cx="55034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특징</a:t>
            </a:r>
            <a:r>
              <a:rPr lang="en-US" altLang="ko-KR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인덱서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프로퍼티만</a:t>
            </a:r>
            <a:r>
              <a:rPr lang="ko-KR" altLang="en-US" dirty="0" smtClean="0"/>
              <a:t> 가질 수 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구현부</a:t>
            </a:r>
            <a:r>
              <a:rPr lang="ko-KR" altLang="en-US" dirty="0" smtClean="0"/>
              <a:t> 없음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기본적으로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으로 선언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만들 수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63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844" y="360219"/>
            <a:ext cx="3267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8.2 </a:t>
            </a:r>
            <a:r>
              <a:rPr lang="ko-KR" altLang="en-US" sz="2000" dirty="0" smtClean="0"/>
              <a:t>인터페이스는 약속이다</a:t>
            </a:r>
            <a:endParaRPr lang="en-US" altLang="ko-KR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18804" y="870067"/>
            <a:ext cx="5482243" cy="1625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System.IO;</a:t>
            </a:r>
          </a:p>
          <a:p>
            <a:endParaRPr lang="ko-KR" altLang="en-US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Interface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interface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ILogger</a:t>
            </a:r>
            <a:endParaRPr lang="en-US" altLang="ko-KR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WriteLog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message);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ConsoleLogger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ILogger</a:t>
            </a:r>
            <a:endParaRPr lang="en-US" altLang="ko-KR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WriteLog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message)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"{0} {1}"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	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DateTime.Now.ToLocalTime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message);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FileLogger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ILogger</a:t>
            </a:r>
            <a:endParaRPr lang="en-US" altLang="ko-KR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writer;</a:t>
            </a:r>
          </a:p>
          <a:p>
            <a:endParaRPr lang="ko-KR" altLang="en-US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FileLogger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path)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writer =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File.CreateText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(path);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writer.AutoFlush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WriteLog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message)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writer.WriteLine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"{0} {1}"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DateTime.Now.ToShortTimeString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message);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ClimateMonitor</a:t>
            </a:r>
            <a:endParaRPr lang="en-US" altLang="ko-KR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ILogger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logger;</a:t>
            </a:r>
          </a:p>
          <a:p>
            <a:endParaRPr lang="ko-KR" altLang="en-US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ClimateMonitor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ILogger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logger)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.logger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logger;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start()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5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온도를 입력해주세요</a:t>
            </a:r>
            <a:r>
              <a:rPr lang="en-US" altLang="ko-KR" sz="15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temperature =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Console.ReadLine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(temperature == </a:t>
            </a:r>
            <a:r>
              <a:rPr lang="en-US" altLang="ko-KR" sz="15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logger.WriteLog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5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온도 </a:t>
            </a:r>
            <a:r>
              <a:rPr lang="en-US" altLang="ko-KR" sz="15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temperature);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MainApp</a:t>
            </a:r>
            <a:endParaRPr lang="en-US" altLang="ko-KR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ClimateMonitor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monitor =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ClimateMonitor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FileLogger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"MyLog.txt"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endParaRPr lang="ko-KR" altLang="en-US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monitor.start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8051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844" y="360219"/>
            <a:ext cx="4639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8.3 </a:t>
            </a:r>
            <a:r>
              <a:rPr lang="ko-KR" altLang="en-US" sz="2000" dirty="0" smtClean="0"/>
              <a:t>인터페이스를 상속하는 인터페이스</a:t>
            </a:r>
            <a:endParaRPr lang="en-US" altLang="ko-KR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15389" y="1307869"/>
            <a:ext cx="11529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인터페이스를 상속하는 인터페이스를 이용하는 경우</a:t>
            </a:r>
            <a:r>
              <a:rPr lang="en-US" altLang="ko-KR" dirty="0" smtClean="0"/>
              <a:t>&gt;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상속하려는 인터페이스가 소스 코드가 아닌 어셈블리로만 제공되는 경우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상속하려는 인터페이스의 소스 코드를 갖고 있어도 이미 인터페이스를 상속하는 클래스들이 존재하는 경우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6691" y="2582487"/>
            <a:ext cx="1072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Interface </a:t>
            </a:r>
            <a:r>
              <a:rPr lang="ko-KR" altLang="en-US" dirty="0" smtClean="0"/>
              <a:t>파생 인터페이스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부모 인터페이스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	</a:t>
            </a:r>
            <a:r>
              <a:rPr lang="en-US" altLang="ko-KR" dirty="0" smtClean="0"/>
              <a:t>//……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3193" y="4006735"/>
            <a:ext cx="7686720" cy="8863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endParaRPr lang="ko-KR" altLang="en-US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DerivedInterface</a:t>
            </a:r>
            <a:endParaRPr lang="en-US" altLang="ko-KR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interface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ILogger</a:t>
            </a:r>
            <a:endParaRPr lang="en-US" altLang="ko-KR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WriteLog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message);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interface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IformattableLogger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ILogger</a:t>
            </a:r>
            <a:endParaRPr lang="en-US" altLang="ko-KR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WriteLog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format, </a:t>
            </a:r>
            <a:r>
              <a:rPr lang="en-US" altLang="ko-KR" sz="15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params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Object[]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ConsoleLogger2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IformattableLogger</a:t>
            </a:r>
            <a:endParaRPr lang="en-US" altLang="ko-KR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WriteLog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message)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"{0} {1}"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DateTime.Now.ToLocalTime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message);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WriteLog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format, </a:t>
            </a:r>
            <a:r>
              <a:rPr lang="en-US" altLang="ko-KR" sz="15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params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Object[]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String message =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String.Format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(format,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"{0} {1}"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DateTime.Now.ToLocalTime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message);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MainApp</a:t>
            </a:r>
            <a:endParaRPr lang="en-US" altLang="ko-KR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IformattableLogger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logger =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ConsoleLogger2();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logger.WriteLog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"The world is not flat"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logger.WriteLog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"{0}+{1}={2}"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1, 1, 2);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24679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844" y="360219"/>
            <a:ext cx="4639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8.3 </a:t>
            </a:r>
            <a:r>
              <a:rPr lang="ko-KR" altLang="en-US" sz="2000" dirty="0" smtClean="0"/>
              <a:t>인터페이스를 상속하는 인터페이스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44" y="940261"/>
            <a:ext cx="9598429" cy="500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0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844" y="360219"/>
            <a:ext cx="5388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8.4 </a:t>
            </a:r>
            <a:r>
              <a:rPr lang="ko-KR" altLang="en-US" sz="2000" dirty="0" smtClean="0"/>
              <a:t>여러 개의 인터페이스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한꺼번에 상속하기</a:t>
            </a:r>
            <a:endParaRPr lang="en-US" altLang="ko-KR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53935" y="1313411"/>
            <a:ext cx="4993675" cy="1001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endParaRPr lang="ko-KR" altLang="en-US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MultiInterfaceInheritance</a:t>
            </a:r>
            <a:endParaRPr lang="en-US" altLang="ko-KR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interface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IRunnable</a:t>
            </a:r>
            <a:endParaRPr lang="en-US" altLang="ko-KR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Run();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interface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IFlyable</a:t>
            </a:r>
            <a:endParaRPr lang="en-US" altLang="ko-KR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Fly();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FlyingCar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IRunnable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IFlyable</a:t>
            </a:r>
            <a:endParaRPr lang="en-US" altLang="ko-KR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Run()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"Run! Run!"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Fly()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"Fly! Fly!"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MainAApp</a:t>
            </a:r>
            <a:endParaRPr lang="en-US" altLang="ko-KR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FlyingCar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car =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FlyingCar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car.Run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car.Fly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IRunnable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runnable = car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IRunnable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runnable.Run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5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IFlyable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flyable = car </a:t>
            </a:r>
            <a:r>
              <a:rPr lang="en-US" altLang="ko-KR" sz="1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IFlyable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flyable.Fly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64285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844" y="360219"/>
            <a:ext cx="5221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8.5 </a:t>
            </a:r>
            <a:r>
              <a:rPr lang="ko-KR" altLang="en-US" sz="2000" dirty="0" smtClean="0"/>
              <a:t>추상 클래스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인터페이스와 클래스 사이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83920" y="1676400"/>
            <a:ext cx="35012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특징</a:t>
            </a:r>
            <a:r>
              <a:rPr lang="en-US" altLang="ko-KR" dirty="0" smtClean="0"/>
              <a:t>&gt;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“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가질 수 있음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가질 수 없음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기본적으로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으로 선언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추상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가질 수 있음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883920" y="3969976"/>
            <a:ext cx="3844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abstract class </a:t>
            </a:r>
            <a:r>
              <a:rPr lang="ko-KR" altLang="en-US" dirty="0" smtClean="0"/>
              <a:t>클래스이름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// </a:t>
            </a:r>
            <a:r>
              <a:rPr lang="ko-KR" altLang="en-US" dirty="0" smtClean="0"/>
              <a:t>클래스와 동일하게 구현</a:t>
            </a:r>
            <a:endParaRPr lang="en-US" altLang="ko-KR" dirty="0" smtClean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79870" y="1753985"/>
            <a:ext cx="59186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abstract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AbstractBase</a:t>
            </a:r>
            <a:endParaRPr lang="en-US" altLang="ko-KR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abstract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SomeMethod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Derived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dirty="0" err="1" smtClean="0">
                <a:solidFill>
                  <a:srgbClr val="51A5B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AbstractBase</a:t>
            </a:r>
            <a:endParaRPr lang="en-US" altLang="ko-KR" dirty="0" smtClean="0">
              <a:solidFill>
                <a:srgbClr val="51A5B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override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SomeMethod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//Something</a:t>
            </a:r>
            <a:endParaRPr lang="en-US" altLang="ko-KR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87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502</Words>
  <Application>Microsoft Office PowerPoint</Application>
  <PresentationFormat>와이드스크린</PresentationFormat>
  <Paragraphs>193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선주</dc:creator>
  <cp:lastModifiedBy>김 선주</cp:lastModifiedBy>
  <cp:revision>12</cp:revision>
  <dcterms:created xsi:type="dcterms:W3CDTF">2018-12-16T11:36:42Z</dcterms:created>
  <dcterms:modified xsi:type="dcterms:W3CDTF">2018-12-17T15:51:15Z</dcterms:modified>
</cp:coreProperties>
</file>