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6"/>
  </p:notesMasterIdLst>
  <p:sldIdLst>
    <p:sldId id="275" r:id="rId4"/>
    <p:sldId id="256" r:id="rId5"/>
    <p:sldId id="280" r:id="rId7"/>
    <p:sldId id="303" r:id="rId8"/>
    <p:sldId id="314" r:id="rId9"/>
    <p:sldId id="282" r:id="rId10"/>
    <p:sldId id="329" r:id="rId11"/>
    <p:sldId id="318" r:id="rId12"/>
    <p:sldId id="308" r:id="rId13"/>
    <p:sldId id="315" r:id="rId14"/>
    <p:sldId id="317" r:id="rId15"/>
    <p:sldId id="319" r:id="rId16"/>
    <p:sldId id="324" r:id="rId17"/>
    <p:sldId id="320" r:id="rId18"/>
    <p:sldId id="325" r:id="rId19"/>
    <p:sldId id="321" r:id="rId20"/>
    <p:sldId id="326" r:id="rId21"/>
    <p:sldId id="322" r:id="rId22"/>
    <p:sldId id="346" r:id="rId23"/>
    <p:sldId id="309" r:id="rId24"/>
    <p:sldId id="327" r:id="rId25"/>
    <p:sldId id="330" r:id="rId26"/>
    <p:sldId id="328" r:id="rId27"/>
    <p:sldId id="302" r:id="rId28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563"/>
    <a:srgbClr val="C9394A"/>
    <a:srgbClr val="FFFFFF"/>
    <a:srgbClr val="C94251"/>
    <a:srgbClr val="EB0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3" autoAdjust="0"/>
    <p:restoredTop sz="99500" autoAdjust="0"/>
  </p:normalViewPr>
  <p:slideViewPr>
    <p:cSldViewPr>
      <p:cViewPr varScale="1">
        <p:scale>
          <a:sx n="145" d="100"/>
          <a:sy n="145" d="100"/>
        </p:scale>
        <p:origin x="-96" y="-176"/>
      </p:cViewPr>
      <p:guideLst>
        <p:guide orient="horz" pos="662"/>
        <p:guide orient="horz" pos="1645"/>
        <p:guide pos="284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Master" Target="slideMasters/slideMaster2.xml"/><Relationship Id="rId29" Type="http://schemas.openxmlformats.org/officeDocument/2006/relationships/presProps" Target="presProps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pPr algn="r"/>
            <a:fld id="{CAD2D6BD-DE1B-4B5F-8B41-2702339687B9}" type="datetime1">
              <a:rPr lang="zh-CN" altLang="en-US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6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7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第五级</a:t>
            </a:r>
            <a:endParaRPr lang="zh-CN" altLang="en-US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8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  <a:endParaRPr lang="zh-CN" altLang="en-US">
              <a:sym typeface="Calibri" panose="020F0502020204030204" pitchFamily="34" charset="0"/>
            </a:endParaRP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  <a:endParaRPr lang="en-US" altLang="zh-CN">
              <a:sym typeface="Calibri" panose="020F0502020204030204" pitchFamily="34" charset="0"/>
            </a:endParaRP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  <a:endParaRPr lang="en-US" altLang="zh-CN">
              <a:sym typeface="Calibri" panose="020F0502020204030204" pitchFamily="34" charset="0"/>
            </a:endParaRP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  <a:endParaRPr lang="en-US" altLang="zh-CN">
              <a:sym typeface="Calibri" panose="020F0502020204030204" pitchFamily="34" charset="0"/>
            </a:endParaRP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  <a:endParaRPr lang="en-US" altLang="zh-CN">
              <a:sym typeface="Calibri" panose="020F0502020204030204" pitchFamily="34" charset="0"/>
            </a:endParaRP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  <a:endParaRPr lang="zh-CN" altLang="en-US">
              <a:sym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1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3221065" y="1923678"/>
            <a:ext cx="2749471" cy="830997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React</a:t>
            </a:r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基础知识</a:t>
            </a:r>
            <a:endParaRPr lang="en-US" altLang="zh-CN" sz="3000" b="1" kern="0" dirty="0" smtClean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  <a:p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20900" y="1193800"/>
            <a:ext cx="4889500" cy="2755900"/>
          </a:xfrm>
          <a:prstGeom prst="rect">
            <a:avLst/>
          </a:prstGeom>
        </p:spPr>
      </p:pic>
      <p:sp>
        <p:nvSpPr>
          <p:cNvPr id="3" name="矩形"/>
          <p:cNvSpPr/>
          <p:nvPr/>
        </p:nvSpPr>
        <p:spPr>
          <a:xfrm>
            <a:off x="3340151" y="497054"/>
            <a:ext cx="2307392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r>
              <a:rPr lang="en-US" altLang="zh-CN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Hello world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20900" y="1193800"/>
            <a:ext cx="4889500" cy="2755900"/>
          </a:xfrm>
          <a:prstGeom prst="rect">
            <a:avLst/>
          </a:prstGeom>
        </p:spPr>
      </p:pic>
      <p:sp>
        <p:nvSpPr>
          <p:cNvPr id="3" name="矩形"/>
          <p:cNvSpPr/>
          <p:nvPr/>
        </p:nvSpPr>
        <p:spPr>
          <a:xfrm>
            <a:off x="3340151" y="497054"/>
            <a:ext cx="1980530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r>
              <a:rPr lang="en-US" altLang="zh-CN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{</a:t>
            </a:r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渲染变量</a:t>
            </a:r>
            <a:r>
              <a:rPr lang="en-US" altLang="zh-CN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}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2800" y="1193800"/>
            <a:ext cx="49657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98700" y="0"/>
            <a:ext cx="4526773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4294967295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zh-CN" altLang="en-US" sz="2200" u="none" strike="noStrike" kern="0" cap="none" spc="0" baseline="0" dirty="0" smtClean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组件之间用</a:t>
            </a:r>
            <a:r>
              <a:rPr lang="en-US" altLang="zh-CN" sz="2200" u="none" strike="noStrike" kern="0" cap="none" spc="0" baseline="0" dirty="0" smtClean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props</a:t>
            </a:r>
            <a:r>
              <a:rPr lang="zh-CN" altLang="en-US" sz="2200" u="none" strike="noStrike" kern="0" cap="none" spc="0" baseline="0" dirty="0" smtClean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传递数据</a:t>
            </a: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	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4" name="矩形"/>
          <p:cNvSpPr/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en-US" sz="2000" dirty="0" err="1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组件里使用this.props获取值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使用&lt;组件 数据=“值”&gt;的形式传递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矩形"/>
          <p:cNvSpPr/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 smtClean="0">
                <a:solidFill>
                  <a:srgbClr val="46456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如果组件只有</a:t>
            </a:r>
            <a:r>
              <a:rPr lang="en-US" altLang="zh-CN" sz="2000" u="none" strike="noStrike" kern="1200" cap="none" spc="0" baseline="0" dirty="0" smtClean="0">
                <a:solidFill>
                  <a:srgbClr val="46456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render</a:t>
            </a:r>
            <a:r>
              <a:rPr lang="zh-CN" altLang="en-US" sz="2000" u="none" strike="noStrike" kern="1200" cap="none" spc="0" baseline="0" dirty="0" smtClean="0">
                <a:solidFill>
                  <a:srgbClr val="46456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函数，还可以用函数的形式写组件</a:t>
            </a:r>
            <a:endParaRPr lang="zh-CN" altLang="en-US" sz="2000" u="none" strike="noStrike" kern="1200" cap="none" spc="0" baseline="0" dirty="0">
              <a:solidFill>
                <a:srgbClr val="464563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2483768" y="483518"/>
            <a:ext cx="3275256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组件之间传递数据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55800" y="0"/>
            <a:ext cx="5228595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4294967295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zh-CN" altLang="en-US" sz="2200" u="none" strike="noStrike" kern="0" cap="none" spc="0" baseline="0" dirty="0" smtClean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组件内部通过</a:t>
            </a:r>
            <a:r>
              <a:rPr lang="en-US" altLang="zh-CN" sz="2200" u="none" strike="noStrike" kern="0" cap="none" spc="0" baseline="0" dirty="0" smtClean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state</a:t>
            </a:r>
            <a:r>
              <a:rPr lang="zh-CN" altLang="en-US" sz="2200" u="none" strike="noStrike" kern="0" cap="none" spc="0" baseline="0" dirty="0" smtClean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管理状态</a:t>
            </a: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	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4" name="矩形"/>
          <p:cNvSpPr/>
          <p:nvPr/>
        </p:nvSpPr>
        <p:spPr>
          <a:xfrm>
            <a:off x="543224" y="2964393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Constructor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设置初始状态，记得执行</a:t>
            </a:r>
            <a:r>
              <a:rPr lang="en-US" altLang="zh-CN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super(props</a:t>
            </a:r>
            <a:r>
              <a:rPr lang="en-US" altLang="zh-CN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)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en-US" sz="2000" dirty="0" err="1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JSX本质就是js，所以直接数组.map渲染列表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矩形"/>
          <p:cNvSpPr/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 smtClean="0">
                <a:solidFill>
                  <a:srgbClr val="46456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如</a:t>
            </a:r>
            <a:r>
              <a:rPr lang="en-US" altLang="zh-CN" sz="2000" u="none" strike="noStrike" kern="1200" cap="none" spc="0" baseline="0" dirty="0" smtClean="0">
                <a:solidFill>
                  <a:srgbClr val="46456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State</a:t>
            </a:r>
            <a:r>
              <a:rPr lang="zh-CN" altLang="en-US" sz="2000" u="none" strike="noStrike" kern="1200" cap="none" spc="0" baseline="0" dirty="0" smtClean="0">
                <a:solidFill>
                  <a:srgbClr val="46456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就是一个</a:t>
            </a:r>
            <a:r>
              <a:rPr lang="zh-CN" altLang="en-US" sz="2000" dirty="0" smtClean="0">
                <a:solidFill>
                  <a:srgbClr val="46456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不可变的对象，使用</a:t>
            </a:r>
            <a:r>
              <a:rPr lang="en-US" altLang="zh-CN" sz="2000" dirty="0" err="1" smtClean="0">
                <a:solidFill>
                  <a:srgbClr val="46456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this.state</a:t>
            </a:r>
            <a:r>
              <a:rPr lang="zh-CN" altLang="en-US" sz="2000" dirty="0" smtClean="0">
                <a:solidFill>
                  <a:srgbClr val="46456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获取</a:t>
            </a:r>
            <a:endParaRPr lang="zh-CN" altLang="en-US" sz="2000" u="none" strike="noStrike" kern="1200" cap="none" spc="0" baseline="0" dirty="0">
              <a:solidFill>
                <a:srgbClr val="464563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2483768" y="483518"/>
            <a:ext cx="2621230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组件内部</a:t>
            </a:r>
            <a:r>
              <a:rPr lang="en-US" altLang="zh-CN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state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8300" y="0"/>
            <a:ext cx="8403116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4294967295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en-US" altLang="en-US" sz="2200" dirty="0" err="1" smtClean="0">
                <a:solidFill>
                  <a:srgbClr val="212121"/>
                </a:solidFill>
                <a:cs typeface="Times New Roman" panose="02020603050405020304" charset="0"/>
              </a:rPr>
              <a:t>onClick点击事件</a:t>
            </a: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	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4" name="矩形"/>
          <p:cNvSpPr/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en-US" sz="2000" dirty="0" err="1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this引用的问题，需要在构造函数里用bind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绑定</a:t>
            </a:r>
            <a:r>
              <a:rPr lang="en-US" altLang="zh-CN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this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en-US" sz="2000" dirty="0" err="1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JSX里，onClick</a:t>
            </a:r>
            <a:r>
              <a:rPr lang="en-US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={</a:t>
            </a:r>
            <a:r>
              <a:rPr lang="en-US" altLang="en-US" sz="2000" dirty="0" err="1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this.函数名</a:t>
            </a:r>
            <a:r>
              <a:rPr lang="en-US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}来绑定事件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矩形"/>
          <p:cNvSpPr/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en-US" altLang="zh-CN" sz="2000" dirty="0" smtClean="0">
                <a:solidFill>
                  <a:srgbClr val="46456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this</a:t>
            </a:r>
            <a:r>
              <a:rPr lang="zh-CN" altLang="en-US" sz="2000" dirty="0" smtClean="0">
                <a:solidFill>
                  <a:srgbClr val="46456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.</a:t>
            </a:r>
            <a:r>
              <a:rPr lang="en-US" altLang="zh-CN" sz="2000" dirty="0" err="1" smtClean="0">
                <a:solidFill>
                  <a:srgbClr val="46456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setState</a:t>
            </a:r>
            <a:r>
              <a:rPr lang="zh-CN" altLang="en-US" sz="2000" dirty="0" smtClean="0">
                <a:solidFill>
                  <a:srgbClr val="46456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修改</a:t>
            </a:r>
            <a:r>
              <a:rPr lang="en-US" altLang="zh-CN" sz="2000" dirty="0" smtClean="0">
                <a:solidFill>
                  <a:srgbClr val="46456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state</a:t>
            </a:r>
            <a:r>
              <a:rPr lang="zh-CN" altLang="en-US" sz="2000" dirty="0" smtClean="0">
                <a:solidFill>
                  <a:srgbClr val="46456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，记得返回新的</a:t>
            </a:r>
            <a:r>
              <a:rPr lang="en-US" altLang="zh-CN" sz="2000" dirty="0" smtClean="0">
                <a:solidFill>
                  <a:srgbClr val="46456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state</a:t>
            </a:r>
            <a:r>
              <a:rPr lang="zh-CN" altLang="en-US" sz="2000" dirty="0" smtClean="0">
                <a:solidFill>
                  <a:srgbClr val="46456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，而不是修改</a:t>
            </a:r>
            <a:endParaRPr lang="zh-CN" altLang="en-US" sz="2000" u="none" strike="noStrike" kern="1200" cap="none" spc="0" baseline="0" dirty="0">
              <a:solidFill>
                <a:srgbClr val="464563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635896" y="483518"/>
            <a:ext cx="954107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事件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7400" y="0"/>
            <a:ext cx="7563429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65275" y="239395"/>
            <a:ext cx="6012815" cy="46640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en-US" altLang="zh-CN" sz="2200" dirty="0" smtClean="0">
                <a:solidFill>
                  <a:srgbClr val="212121"/>
                </a:solidFill>
                <a:cs typeface="Times New Roman" panose="02020603050405020304" charset="0"/>
              </a:rPr>
              <a:t>React</a:t>
            </a:r>
            <a:r>
              <a:rPr lang="zh-CN" altLang="en-US" sz="2200" dirty="0" smtClean="0">
                <a:solidFill>
                  <a:srgbClr val="212121"/>
                </a:solidFill>
                <a:cs typeface="Times New Roman" panose="02020603050405020304" charset="0"/>
              </a:rPr>
              <a:t>基础知识</a:t>
            </a: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	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4" name="矩形"/>
          <p:cNvSpPr/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使用</a:t>
            </a:r>
            <a:r>
              <a:rPr lang="en-US" altLang="zh-CN" sz="2000" dirty="0" err="1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React</a:t>
            </a:r>
            <a:r>
              <a:rPr lang="en-US" altLang="en-US" sz="2000" dirty="0" err="1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实现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组件化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React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是什么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矩形"/>
          <p:cNvSpPr/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en-US" altLang="zh-CN" sz="2000" dirty="0" smtClean="0">
                <a:solidFill>
                  <a:srgbClr val="46456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React</a:t>
            </a:r>
            <a:r>
              <a:rPr lang="zh-CN" altLang="en-US" sz="2000" dirty="0" smtClean="0">
                <a:solidFill>
                  <a:srgbClr val="46456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进阶使用</a:t>
            </a:r>
            <a:endParaRPr lang="zh-CN" altLang="en-US" sz="2000" u="none" strike="noStrike" kern="1200" cap="none" spc="0" baseline="0" dirty="0">
              <a:solidFill>
                <a:srgbClr val="464563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723549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r>
              <a:rPr lang="en-US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课程内容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4294967295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en-US" altLang="zh-CN" sz="2200" dirty="0" smtClean="0">
                <a:solidFill>
                  <a:srgbClr val="212121"/>
                </a:solidFill>
                <a:cs typeface="Times New Roman" panose="02020603050405020304" charset="0"/>
              </a:rPr>
              <a:t>React</a:t>
            </a:r>
            <a:r>
              <a:rPr lang="zh-CN" altLang="en-US" sz="2200" dirty="0" smtClean="0">
                <a:solidFill>
                  <a:srgbClr val="212121"/>
                </a:solidFill>
                <a:cs typeface="Times New Roman" panose="02020603050405020304" charset="0"/>
              </a:rPr>
              <a:t>组件有若干钩子函数，在组件不同的状态执行</a:t>
            </a: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	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4" name="矩形"/>
          <p:cNvSpPr/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组件重新渲染生命周期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初始化周期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矩形"/>
          <p:cNvSpPr/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46456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组件卸载声明周期</a:t>
            </a:r>
            <a:endParaRPr lang="zh-CN" altLang="en-US" sz="2000" u="none" strike="noStrike" kern="1200" cap="none" spc="0" baseline="0" dirty="0">
              <a:solidFill>
                <a:srgbClr val="464563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2741894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r>
              <a:rPr lang="en-US" altLang="zh-CN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React</a:t>
            </a:r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生命周期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82800" y="0"/>
            <a:ext cx="4976984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3100"/>
            <a:ext cx="9144000" cy="3774973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24100" y="0"/>
            <a:ext cx="4482303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851920" y="1923678"/>
            <a:ext cx="1479892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r>
              <a:rPr lang="en-US" altLang="zh-CN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Thanks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4294967295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 dirty="0" smtClean="0">
                <a:solidFill>
                  <a:srgbClr val="212121"/>
                </a:solidFill>
                <a:cs typeface="Times New Roman" panose="02020603050405020304" charset="0"/>
              </a:rPr>
              <a:t>帮互助你构建</a:t>
            </a:r>
            <a:r>
              <a:rPr lang="en-US" altLang="zh-CN" sz="2200" dirty="0" smtClean="0">
                <a:solidFill>
                  <a:srgbClr val="212121"/>
                </a:solidFill>
                <a:cs typeface="Times New Roman" panose="02020603050405020304" charset="0"/>
              </a:rPr>
              <a:t>UI</a:t>
            </a:r>
            <a:r>
              <a:rPr lang="zh-CN" altLang="en-US" sz="2200" dirty="0" smtClean="0">
                <a:solidFill>
                  <a:srgbClr val="212121"/>
                </a:solidFill>
                <a:cs typeface="Times New Roman" panose="02020603050405020304" charset="0"/>
              </a:rPr>
              <a:t>的库</a:t>
            </a:r>
            <a:r>
              <a:rPr lang="en-US" altLang="zh-CN" sz="2200" dirty="0" smtClean="0">
                <a:solidFill>
                  <a:srgbClr val="212121"/>
                </a:solidFill>
                <a:cs typeface="Times New Roman" panose="02020603050405020304" charset="0"/>
              </a:rPr>
              <a:t>	</a:t>
            </a: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	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4" name="矩形"/>
          <p:cNvSpPr/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一切皆组件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Facebook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出品，专注</a:t>
            </a:r>
            <a:r>
              <a:rPr lang="en-US" altLang="zh-CN" sz="2000" dirty="0" err="1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View</a:t>
            </a:r>
            <a:r>
              <a:rPr lang="en-US" altLang="en-US" sz="2000" dirty="0" err="1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层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矩形"/>
          <p:cNvSpPr/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46456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全部使用</a:t>
            </a:r>
            <a:r>
              <a:rPr lang="en-US" altLang="zh-CN" sz="2000" dirty="0" smtClean="0">
                <a:solidFill>
                  <a:srgbClr val="46456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ES6</a:t>
            </a:r>
            <a:r>
              <a:rPr lang="zh-CN" altLang="en-US" sz="2000" dirty="0" smtClean="0">
                <a:solidFill>
                  <a:srgbClr val="46456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语法，最新版本为</a:t>
            </a:r>
            <a:r>
              <a:rPr lang="en-US" altLang="zh-CN" sz="2000" dirty="0" smtClean="0">
                <a:solidFill>
                  <a:srgbClr val="46456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16</a:t>
            </a:r>
            <a:endParaRPr lang="zh-CN" altLang="en-US" sz="2000" u="none" strike="noStrike" kern="1200" cap="none" spc="0" baseline="0" dirty="0">
              <a:solidFill>
                <a:srgbClr val="464563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2357173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r>
              <a:rPr lang="en-US" altLang="zh-CN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React</a:t>
            </a:r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是什么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4294967295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 u="none" strike="noStrike" kern="0" cap="none" spc="0" baseline="0" dirty="0" smtClean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默认还是版本</a:t>
            </a:r>
            <a:r>
              <a:rPr lang="en-US" altLang="zh-CN" sz="2200" u="none" strike="noStrike" kern="0" cap="none" spc="0" baseline="0" dirty="0" smtClean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15</a:t>
            </a:r>
            <a:r>
              <a:rPr lang="zh-CN" altLang="en-US" sz="2200" u="none" strike="noStrike" kern="0" cap="none" spc="0" baseline="0" dirty="0" smtClean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，手动更新为</a:t>
            </a:r>
            <a:r>
              <a:rPr lang="en-US" altLang="zh-CN" sz="2200" u="none" strike="noStrike" kern="0" cap="none" spc="0" baseline="0" dirty="0" smtClean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16</a:t>
            </a: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	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4" name="矩形"/>
          <p:cNvSpPr/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主要变更了错误处理、生命周期、打包，对开发影响不是特别大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React16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是第一个核心代码重写的版本，整体</a:t>
            </a:r>
            <a:r>
              <a:rPr lang="en-US" altLang="zh-CN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API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变化不大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矩形"/>
          <p:cNvSpPr/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 err="1" smtClean="0"/>
              <a:t>npm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install --save </a:t>
            </a:r>
            <a:r>
              <a:rPr lang="en-US" altLang="zh-CN" sz="2000" dirty="0" err="1"/>
              <a:t>react@next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react-dom@next</a:t>
            </a:r>
            <a:endParaRPr lang="zh-CN" altLang="en-US" sz="2000" u="none" strike="noStrike" kern="1200" cap="none" spc="0" baseline="0" dirty="0">
              <a:solidFill>
                <a:srgbClr val="464563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723549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入门实例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900" y="0"/>
            <a:ext cx="8960845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4294967295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en-US" altLang="zh-CN" sz="2200" dirty="0">
                <a:solidFill>
                  <a:srgbClr val="212121"/>
                </a:solidFill>
                <a:cs typeface="Times New Roman" panose="02020603050405020304" charset="0"/>
              </a:rPr>
              <a:t>R</a:t>
            </a:r>
            <a:r>
              <a:rPr lang="en-US" altLang="zh-CN" sz="2200" dirty="0" smtClean="0">
                <a:solidFill>
                  <a:srgbClr val="212121"/>
                </a:solidFill>
                <a:cs typeface="Times New Roman" panose="02020603050405020304" charset="0"/>
              </a:rPr>
              <a:t>eact</a:t>
            </a:r>
            <a:r>
              <a:rPr lang="zh-CN" altLang="en-US" sz="2200" dirty="0" smtClean="0">
                <a:solidFill>
                  <a:srgbClr val="212121"/>
                </a:solidFill>
                <a:cs typeface="Times New Roman" panose="02020603050405020304" charset="0"/>
              </a:rPr>
              <a:t>的</a:t>
            </a:r>
            <a:r>
              <a:rPr lang="en-US" altLang="zh-CN" sz="2200" dirty="0" smtClean="0">
                <a:solidFill>
                  <a:srgbClr val="212121"/>
                </a:solidFill>
                <a:cs typeface="Times New Roman" panose="02020603050405020304" charset="0"/>
              </a:rPr>
              <a:t>Hello World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4" name="矩形"/>
          <p:cNvSpPr/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en-US" sz="2000" dirty="0" err="1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class语法新建组件，render里直接使用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import React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矩形"/>
          <p:cNvSpPr/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 smtClean="0">
                <a:solidFill>
                  <a:srgbClr val="46456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render</a:t>
            </a:r>
            <a:r>
              <a:rPr lang="zh-CN" altLang="en-US" sz="2000" u="none" strike="noStrike" kern="1200" cap="none" spc="0" baseline="0" dirty="0" smtClean="0">
                <a:solidFill>
                  <a:srgbClr val="46456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函数返回值就是输出</a:t>
            </a:r>
            <a:r>
              <a:rPr lang="en-US" altLang="zh-CN" sz="2000" u="none" strike="noStrike" kern="1200" cap="none" spc="0" baseline="0" dirty="0" smtClean="0">
                <a:solidFill>
                  <a:srgbClr val="46456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JSX</a:t>
            </a:r>
            <a:r>
              <a:rPr lang="zh-CN" altLang="en-US" sz="2000" u="none" strike="noStrike" kern="1200" cap="none" spc="0" baseline="0" dirty="0" smtClean="0">
                <a:solidFill>
                  <a:srgbClr val="46456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语法</a:t>
            </a:r>
            <a:r>
              <a:rPr lang="en-US" altLang="zh-CN" sz="2000" u="none" strike="noStrike" kern="1200" cap="none" spc="0" baseline="0" dirty="0" smtClean="0">
                <a:solidFill>
                  <a:srgbClr val="46456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, </a:t>
            </a:r>
            <a:r>
              <a:rPr lang="zh-CN" altLang="en-US" sz="2000" u="none" strike="noStrike" kern="1200" cap="none" spc="0" baseline="0" dirty="0" smtClean="0">
                <a:solidFill>
                  <a:srgbClr val="46456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会把</a:t>
            </a:r>
            <a:r>
              <a:rPr lang="en-US" altLang="zh-CN" sz="2000" u="none" strike="noStrike" kern="1200" cap="none" spc="0" baseline="0" dirty="0" smtClean="0">
                <a:solidFill>
                  <a:srgbClr val="46456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JSX</a:t>
            </a:r>
            <a:r>
              <a:rPr lang="zh-CN" altLang="en-US" sz="2000" u="none" strike="noStrike" kern="1200" cap="none" spc="0" baseline="0" dirty="0" smtClean="0">
                <a:solidFill>
                  <a:srgbClr val="46456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转成</a:t>
            </a:r>
            <a:r>
              <a:rPr lang="en-US" altLang="zh-CN" sz="2000" u="none" strike="noStrike" kern="1200" cap="none" spc="0" baseline="0" dirty="0" err="1" smtClean="0">
                <a:solidFill>
                  <a:srgbClr val="46456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js</a:t>
            </a:r>
            <a:r>
              <a:rPr lang="en-US" altLang="en-US" sz="2000" dirty="0" err="1" smtClean="0">
                <a:solidFill>
                  <a:srgbClr val="46456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执行</a:t>
            </a:r>
            <a:endParaRPr lang="zh-CN" altLang="en-US" sz="2000" u="none" strike="noStrike" kern="1200" cap="none" spc="0" baseline="0" dirty="0">
              <a:solidFill>
                <a:srgbClr val="464563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2749471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r>
              <a:rPr lang="en-US" altLang="zh-CN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R</a:t>
            </a:r>
            <a:r>
              <a:rPr lang="en-US" altLang="zh-CN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eact</a:t>
            </a:r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基础语法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066800"/>
            <a:ext cx="9144000" cy="300901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4294967295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en-US" altLang="zh-CN" sz="2200" dirty="0" err="1" smtClean="0">
                <a:solidFill>
                  <a:srgbClr val="212121"/>
                </a:solidFill>
                <a:cs typeface="Times New Roman" panose="02020603050405020304" charset="0"/>
              </a:rPr>
              <a:t>React</a:t>
            </a:r>
            <a:r>
              <a:rPr lang="en-US" altLang="en-US" sz="2200" dirty="0" err="1" smtClean="0">
                <a:solidFill>
                  <a:srgbClr val="212121"/>
                </a:solidFill>
                <a:cs typeface="Times New Roman" panose="02020603050405020304" charset="0"/>
              </a:rPr>
              <a:t>的View层语法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4" name="矩形"/>
          <p:cNvSpPr/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en-US" sz="2000" dirty="0" err="1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Class要写成className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en-US" sz="2000" dirty="0" err="1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Js里直接写html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矩形"/>
          <p:cNvSpPr/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en-US" altLang="en-US" sz="2000" dirty="0" smtClean="0">
                <a:solidFill>
                  <a:srgbClr val="46456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变量用{}包裹即可</a:t>
            </a:r>
            <a:endParaRPr lang="zh-CN" altLang="en-US" sz="2000" u="none" strike="noStrike" kern="1200" cap="none" spc="0" baseline="0" dirty="0">
              <a:solidFill>
                <a:srgbClr val="464563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2364750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r>
              <a:rPr lang="en-US" altLang="zh-CN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JSX</a:t>
            </a:r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基础语法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4294967295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zh-CN" altLang="en-US" sz="2200" dirty="0" smtClean="0">
                <a:solidFill>
                  <a:srgbClr val="212121"/>
                </a:solidFill>
                <a:cs typeface="Times New Roman" panose="02020603050405020304" charset="0"/>
              </a:rPr>
              <a:t>模拟李云龙管理独立团，学习</a:t>
            </a:r>
            <a:r>
              <a:rPr lang="en-US" altLang="zh-CN" sz="2200" dirty="0" smtClean="0">
                <a:solidFill>
                  <a:srgbClr val="212121"/>
                </a:solidFill>
                <a:cs typeface="Times New Roman" panose="02020603050405020304" charset="0"/>
              </a:rPr>
              <a:t>React</a:t>
            </a:r>
            <a:r>
              <a:rPr lang="zh-CN" altLang="en-US" sz="2200" dirty="0" smtClean="0">
                <a:solidFill>
                  <a:srgbClr val="212121"/>
                </a:solidFill>
                <a:cs typeface="Times New Roman" panose="02020603050405020304" charset="0"/>
              </a:rPr>
              <a:t>的</a:t>
            </a:r>
            <a:r>
              <a:rPr lang="en-US" altLang="zh-CN" sz="2200" dirty="0" err="1" smtClean="0">
                <a:solidFill>
                  <a:srgbClr val="212121"/>
                </a:solidFill>
                <a:cs typeface="Times New Roman" panose="02020603050405020304" charset="0"/>
              </a:rPr>
              <a:t>Api</a:t>
            </a: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	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4" name="矩形"/>
          <p:cNvSpPr/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对组件间通信通过属性传递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块一切都是组件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矩形"/>
          <p:cNvSpPr/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 smtClean="0">
                <a:solidFill>
                  <a:srgbClr val="46456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类实现组件，使用</a:t>
            </a:r>
            <a:r>
              <a:rPr lang="en-US" altLang="zh-CN" sz="2000" u="none" strike="noStrike" kern="1200" cap="none" spc="0" baseline="0" dirty="0" smtClean="0">
                <a:solidFill>
                  <a:srgbClr val="46456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JSX</a:t>
            </a:r>
            <a:r>
              <a:rPr lang="zh-CN" altLang="en-US" sz="2000" u="none" strike="noStrike" kern="1200" cap="none" spc="0" baseline="0" dirty="0" smtClean="0">
                <a:solidFill>
                  <a:srgbClr val="46456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语法</a:t>
            </a:r>
            <a:endParaRPr lang="zh-CN" altLang="en-US" sz="2000" u="none" strike="noStrike" kern="1200" cap="none" spc="0" baseline="0" dirty="0">
              <a:solidFill>
                <a:srgbClr val="464563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2108269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独立团项目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0</TotalTime>
  <Words>844</Words>
  <Application>WPS 演示</Application>
  <PresentationFormat>全屏显示(16:9)</PresentationFormat>
  <Paragraphs>109</Paragraphs>
  <Slides>24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24</vt:i4>
      </vt:variant>
    </vt:vector>
  </HeadingPairs>
  <TitlesOfParts>
    <vt:vector size="33" baseType="lpstr">
      <vt:lpstr>Arial</vt:lpstr>
      <vt:lpstr>宋体</vt:lpstr>
      <vt:lpstr>Wingdings</vt:lpstr>
      <vt:lpstr>Calibri</vt:lpstr>
      <vt:lpstr>Times New Roman</vt:lpstr>
      <vt:lpstr>微软雅黑</vt:lpstr>
      <vt:lpstr>Arial Unicode MS</vt:lpstr>
      <vt:lpstr>讲师ppt模板20141215</vt:lpstr>
      <vt:lpstr>讲师ppt模板20141215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open</dc:creator>
  <cp:lastModifiedBy>happy CC</cp:lastModifiedBy>
  <cp:revision>149</cp:revision>
  <dcterms:created xsi:type="dcterms:W3CDTF">2016-04-25T01:54:00Z</dcterms:created>
  <dcterms:modified xsi:type="dcterms:W3CDTF">2018-12-20T14:45:44Z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2052-10.1.0.6929</vt:lpwstr>
  </property>
</Properties>
</file>