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D329D-9D28-4190-B7A7-F45C0F64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6AB81-03CF-4D7C-BDDD-CD9631E5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EE5D-8230-41EA-B635-27A58DC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73BA9-3B99-4C4E-8B81-6536271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327BB-49CC-41DF-BE28-6F0B20F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56BCF-05A8-4C04-BC46-B18C1BA3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5E9C0-EFE2-47CF-9FAD-4FE58CD12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F8338-F66A-4DEF-A2A5-C213F49B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C083D-0805-424F-A216-2760F6CE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26A11-3EC3-4E93-9CAE-C6561CA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DA355D-051A-410C-90CA-5B73AA80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A6428-1536-4523-9D64-7C4E262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1F97-4FDF-42C5-BF87-29340B2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B13F5-8A6D-47B4-929A-6F5F039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516BA-D8D0-470A-9C11-587E3620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FD9B4-53D4-49A1-B8D5-B0C96014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57401-6A02-4373-9C49-FFC7F35E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85F0B-FFFB-428F-B4D9-AFC72208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D61AB-A015-4636-BC19-4AFF87E5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BF90C-128A-4F8D-B0FE-FA95BA0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7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F7B4-7FF5-4D73-A0A7-8EE58512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433BB-FE63-4B33-A014-F4A16BA0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7B7F1-B50D-4C42-8FE0-FD926987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EF185-8E2C-43A2-B28C-A555E5F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4A89C-64FC-4535-BB99-DF072DD3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B786-C849-4850-97D0-A4679AEE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42C1C-DFE8-4A32-9511-B31F4EEDA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F7FE5-6B20-422B-94F9-79F845AF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B3B5-A4D8-40B9-8DB9-1F067526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277D3-C443-4FC3-BC05-E1174CF5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ED7A2-168E-42CF-8FF2-629989D2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945B-776E-4F77-8DFB-92123AE0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52534-15B1-4009-B5BC-5A4B3C11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2DA78-73B7-44AD-AE0F-A52F4CAA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77FD9F-AF17-4556-9055-B8A26DC1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C756E-D9D5-4752-92A6-DFDE6B52D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3FA80-F49F-487E-B617-22BB98DE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0B547A-2F18-4619-9B52-85207C09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92430-C2B0-4A30-AE1C-7D25550D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89B5-E737-4BA4-B67A-152E751B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233A2F-DBA8-46A9-9B19-1B765FBD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48326-9EA9-48CC-9642-9A142317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09315F-D60B-4205-99F8-5F159B8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C0669-001D-4B01-9110-591F3456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8D411-D745-44C1-BAF0-098D1921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084FD-E4C9-4732-8FBA-9A00AA6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B7EE0-1950-4E32-8182-A7941DC1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44F2-6CD9-492C-9CCF-472970E1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C551E-5EE8-4B6F-BE75-DDA5C30D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76829-6C0A-4A9D-B364-A84399CC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3336C-EE99-4D83-B996-7874D0E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AE6DE-74B0-41D5-9C99-32762D1D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813D-197F-4133-83DC-BE0D73E8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A96778-559B-4055-9F04-BE578B91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6FD90-8A1B-4F6B-9FAC-7F0CD38B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DDFB2-3A45-4FF0-B6F3-E769A4D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A1143-AB20-47E0-BCD9-9B5EBBF5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C6B50-A8DB-4215-85BD-5CACEEC9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4C7538-0D4E-4E33-B846-0534E665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ED3CD-D380-4A7E-83DD-A300A0F7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5D0E-BEDE-4E58-8A7F-9D39693F9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EDB-D667-41EE-88B3-3BD8874FA50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E7239-C5A2-4EEB-AFFB-6D150A8D6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19AD2-9351-451F-961F-F6CB987F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C0F8-81C7-42C4-8F84-EDDCC2F67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C87842-6644-4C38-B6CA-C3C07501E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89" y="0"/>
            <a:ext cx="4563406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AB1EEC-87C5-49CB-8C53-45A4872B04BF}"/>
              </a:ext>
            </a:extLst>
          </p:cNvPr>
          <p:cNvGrpSpPr/>
          <p:nvPr/>
        </p:nvGrpSpPr>
        <p:grpSpPr>
          <a:xfrm>
            <a:off x="6736360" y="0"/>
            <a:ext cx="4564800" cy="6858000"/>
            <a:chOff x="6736360" y="0"/>
            <a:chExt cx="45648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0288FE-C2FC-481D-8682-01B493015C87}"/>
                </a:ext>
              </a:extLst>
            </p:cNvPr>
            <p:cNvSpPr/>
            <p:nvPr/>
          </p:nvSpPr>
          <p:spPr>
            <a:xfrm>
              <a:off x="6736360" y="0"/>
              <a:ext cx="4564800" cy="6858000"/>
            </a:xfrm>
            <a:prstGeom prst="rect">
              <a:avLst/>
            </a:prstGeom>
            <a:solidFill>
              <a:srgbClr val="A6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35264D-E050-400F-8B7C-D1CC73B3A031}"/>
                </a:ext>
              </a:extLst>
            </p:cNvPr>
            <p:cNvSpPr txBox="1"/>
            <p:nvPr/>
          </p:nvSpPr>
          <p:spPr>
            <a:xfrm>
              <a:off x="6736360" y="2136339"/>
              <a:ext cx="45648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</a:rPr>
                <a:t>CHECK</a:t>
              </a:r>
            </a:p>
            <a:p>
              <a:pPr algn="ctr"/>
              <a:endParaRPr lang="en-US" altLang="ko-KR" sz="5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5400" b="1">
                  <a:solidFill>
                    <a:schemeClr val="bg1"/>
                  </a:solidFill>
                </a:rPr>
                <a:t>MATE</a:t>
              </a:r>
              <a:endParaRPr lang="ko-KR" altLang="en-US" sz="5400" b="1">
                <a:solidFill>
                  <a:schemeClr val="bg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F228793-3E4E-4CDE-B1CD-FC4D41B2B645}"/>
                </a:ext>
              </a:extLst>
            </p:cNvPr>
            <p:cNvSpPr/>
            <p:nvPr/>
          </p:nvSpPr>
          <p:spPr>
            <a:xfrm>
              <a:off x="8641255" y="3051495"/>
              <a:ext cx="755010" cy="755010"/>
            </a:xfrm>
            <a:prstGeom prst="roundRect">
              <a:avLst>
                <a:gd name="adj" fmla="val 720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2B7148-688B-476F-BB09-23F832F54CFF}"/>
                </a:ext>
              </a:extLst>
            </p:cNvPr>
            <p:cNvGrpSpPr/>
            <p:nvPr/>
          </p:nvGrpSpPr>
          <p:grpSpPr>
            <a:xfrm>
              <a:off x="8787760" y="3238340"/>
              <a:ext cx="513403" cy="381319"/>
              <a:chOff x="8828241" y="3238340"/>
              <a:chExt cx="513403" cy="381319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0CA4AC7-4E71-45FB-BA34-A3BA5F03C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241" y="3448117"/>
                <a:ext cx="171542" cy="1715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39EF8BC-565C-4358-B2DE-8A64F2D86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0329" y="3238340"/>
                <a:ext cx="381315" cy="3813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749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yjw8860@outlook.kr</dc:creator>
  <cp:lastModifiedBy>yjw8860@outlook.kr</cp:lastModifiedBy>
  <cp:revision>2</cp:revision>
  <dcterms:created xsi:type="dcterms:W3CDTF">2020-12-09T09:02:25Z</dcterms:created>
  <dcterms:modified xsi:type="dcterms:W3CDTF">2020-12-09T09:11:07Z</dcterms:modified>
</cp:coreProperties>
</file>